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84" r:id="rId5"/>
    <p:sldMasterId id="2147483649" r:id="rId6"/>
    <p:sldMasterId id="2147483650" r:id="rId7"/>
  </p:sldMasterIdLst>
  <p:notesMasterIdLst>
    <p:notesMasterId r:id="rId34"/>
  </p:notesMasterIdLst>
  <p:handoutMasterIdLst>
    <p:handoutMasterId r:id="rId35"/>
  </p:handoutMasterIdLst>
  <p:sldIdLst>
    <p:sldId id="324" r:id="rId8"/>
    <p:sldId id="392" r:id="rId9"/>
    <p:sldId id="393" r:id="rId10"/>
    <p:sldId id="355" r:id="rId11"/>
    <p:sldId id="356" r:id="rId12"/>
    <p:sldId id="380" r:id="rId13"/>
    <p:sldId id="361" r:id="rId14"/>
    <p:sldId id="364" r:id="rId15"/>
    <p:sldId id="371" r:id="rId16"/>
    <p:sldId id="372" r:id="rId17"/>
    <p:sldId id="373" r:id="rId18"/>
    <p:sldId id="376" r:id="rId19"/>
    <p:sldId id="377" r:id="rId20"/>
    <p:sldId id="378" r:id="rId21"/>
    <p:sldId id="379" r:id="rId22"/>
    <p:sldId id="381" r:id="rId23"/>
    <p:sldId id="382" r:id="rId24"/>
    <p:sldId id="383" r:id="rId25"/>
    <p:sldId id="384" r:id="rId26"/>
    <p:sldId id="385" r:id="rId27"/>
    <p:sldId id="386" r:id="rId28"/>
    <p:sldId id="387" r:id="rId29"/>
    <p:sldId id="388" r:id="rId30"/>
    <p:sldId id="389" r:id="rId31"/>
    <p:sldId id="391" r:id="rId32"/>
    <p:sldId id="390" r:id="rId33"/>
  </p:sldIdLst>
  <p:sldSz cx="12192000" cy="6858000"/>
  <p:notesSz cx="6797675" cy="9928225"/>
  <p:defaultTextStyle>
    <a:defPPr>
      <a:defRPr lang="en-GB"/>
    </a:defPPr>
    <a:lvl1pPr algn="l" rtl="0" eaLnBrk="0" fontAlgn="base" hangingPunct="0">
      <a:spcBef>
        <a:spcPct val="0"/>
      </a:spcBef>
      <a:spcAft>
        <a:spcPct val="0"/>
      </a:spcAft>
      <a:defRPr kern="1200">
        <a:solidFill>
          <a:schemeClr val="tx1"/>
        </a:solidFill>
        <a:latin typeface="Arial" charset="0"/>
        <a:ea typeface="Arial" charset="0"/>
        <a:cs typeface="Arial" charset="0"/>
      </a:defRPr>
    </a:lvl1pPr>
    <a:lvl2pPr marL="457200" algn="l" rtl="0" eaLnBrk="0" fontAlgn="base" hangingPunct="0">
      <a:spcBef>
        <a:spcPct val="0"/>
      </a:spcBef>
      <a:spcAft>
        <a:spcPct val="0"/>
      </a:spcAft>
      <a:defRPr kern="1200">
        <a:solidFill>
          <a:schemeClr val="tx1"/>
        </a:solidFill>
        <a:latin typeface="Arial" charset="0"/>
        <a:ea typeface="Arial" charset="0"/>
        <a:cs typeface="Arial" charset="0"/>
      </a:defRPr>
    </a:lvl2pPr>
    <a:lvl3pPr marL="914400" algn="l" rtl="0" eaLnBrk="0" fontAlgn="base" hangingPunct="0">
      <a:spcBef>
        <a:spcPct val="0"/>
      </a:spcBef>
      <a:spcAft>
        <a:spcPct val="0"/>
      </a:spcAft>
      <a:defRPr kern="1200">
        <a:solidFill>
          <a:schemeClr val="tx1"/>
        </a:solidFill>
        <a:latin typeface="Arial" charset="0"/>
        <a:ea typeface="Arial" charset="0"/>
        <a:cs typeface="Arial" charset="0"/>
      </a:defRPr>
    </a:lvl3pPr>
    <a:lvl4pPr marL="1371600" algn="l" rtl="0" eaLnBrk="0" fontAlgn="base" hangingPunct="0">
      <a:spcBef>
        <a:spcPct val="0"/>
      </a:spcBef>
      <a:spcAft>
        <a:spcPct val="0"/>
      </a:spcAft>
      <a:defRPr kern="1200">
        <a:solidFill>
          <a:schemeClr val="tx1"/>
        </a:solidFill>
        <a:latin typeface="Arial" charset="0"/>
        <a:ea typeface="Arial" charset="0"/>
        <a:cs typeface="Arial" charset="0"/>
      </a:defRPr>
    </a:lvl4pPr>
    <a:lvl5pPr marL="1828800" algn="l" rtl="0" eaLnBrk="0" fontAlgn="base" hangingPunct="0">
      <a:spcBef>
        <a:spcPct val="0"/>
      </a:spcBef>
      <a:spcAft>
        <a:spcPct val="0"/>
      </a:spcAft>
      <a:defRPr kern="1200">
        <a:solidFill>
          <a:schemeClr val="tx1"/>
        </a:solidFill>
        <a:latin typeface="Arial" charset="0"/>
        <a:ea typeface="Arial" charset="0"/>
        <a:cs typeface="Arial" charset="0"/>
      </a:defRPr>
    </a:lvl5pPr>
    <a:lvl6pPr marL="2286000" algn="l" defTabSz="914400" rtl="0" eaLnBrk="1" latinLnBrk="0" hangingPunct="1">
      <a:defRPr kern="1200">
        <a:solidFill>
          <a:schemeClr val="tx1"/>
        </a:solidFill>
        <a:latin typeface="Arial" charset="0"/>
        <a:ea typeface="Arial" charset="0"/>
        <a:cs typeface="Arial" charset="0"/>
      </a:defRPr>
    </a:lvl6pPr>
    <a:lvl7pPr marL="2743200" algn="l" defTabSz="914400" rtl="0" eaLnBrk="1" latinLnBrk="0" hangingPunct="1">
      <a:defRPr kern="1200">
        <a:solidFill>
          <a:schemeClr val="tx1"/>
        </a:solidFill>
        <a:latin typeface="Arial" charset="0"/>
        <a:ea typeface="Arial" charset="0"/>
        <a:cs typeface="Arial" charset="0"/>
      </a:defRPr>
    </a:lvl7pPr>
    <a:lvl8pPr marL="3200400" algn="l" defTabSz="914400" rtl="0" eaLnBrk="1" latinLnBrk="0" hangingPunct="1">
      <a:defRPr kern="1200">
        <a:solidFill>
          <a:schemeClr val="tx1"/>
        </a:solidFill>
        <a:latin typeface="Arial" charset="0"/>
        <a:ea typeface="Arial" charset="0"/>
        <a:cs typeface="Arial" charset="0"/>
      </a:defRPr>
    </a:lvl8pPr>
    <a:lvl9pPr marL="3657600" algn="l" defTabSz="914400" rtl="0" eaLnBrk="1" latinLnBrk="0" hangingPunct="1">
      <a:defRPr kern="1200">
        <a:solidFill>
          <a:schemeClr val="tx1"/>
        </a:solidFill>
        <a:latin typeface="Arial" charset="0"/>
        <a:ea typeface="Arial" charset="0"/>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rgbClr val="FF0000"/>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0"/>
      </p:ext>
    </p:extLst>
  </p:showPr>
  <p:clrMru>
    <a:srgbClr val="88DBCB"/>
    <a:srgbClr val="BCE3D3"/>
    <a:srgbClr val="6DD1C7"/>
    <a:srgbClr val="FF0000"/>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6FB6E8-C2B7-41C3-82A3-9E8163850218}" v="24" dt="2020-04-14T11:37:00.547"/>
    <p1510:client id="{1C8980AF-5FDF-4DCA-85D2-804E8694820E}" v="115" dt="2020-04-15T07:58:41.173"/>
    <p1510:client id="{288C8408-41E2-438D-B6D2-699138A48742}" v="3" dt="2020-04-14T10:57:07.785"/>
    <p1510:client id="{58DB115B-79EB-48B1-8D99-726AE85C6776}" v="195" dt="2020-04-14T17:50:37.575"/>
    <p1510:client id="{A67C60B8-A5F0-4ACC-8E26-5E9CEE228EC4}" v="5" dt="2020-04-14T11:37:28.9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tableStyles" Target="tableStyles.xml"/><Relationship Id="rId21" Type="http://schemas.openxmlformats.org/officeDocument/2006/relationships/slide" Target="slides/slide14.xml"/><Relationship Id="rId34" Type="http://schemas.openxmlformats.org/officeDocument/2006/relationships/notesMaster" Target="notesMasters/notesMaster1.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handoutMaster" Target="handoutMasters/handoutMaster1.xml"/><Relationship Id="rId8" Type="http://schemas.openxmlformats.org/officeDocument/2006/relationships/slide" Target="slides/slide1.xml"/><Relationship Id="rId3" Type="http://schemas.openxmlformats.org/officeDocument/2006/relationships/customXml" Target="../customXml/item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ES Natalie" userId="S::njones10@ed.ac.uk::f78d9379-6198-4f27-ad03-973972ce5f4d" providerId="AD" clId="Web-{036FB6E8-C2B7-41C3-82A3-9E8163850218}"/>
    <pc:docChg chg="modSld">
      <pc:chgData name="JONES Natalie" userId="S::njones10@ed.ac.uk::f78d9379-6198-4f27-ad03-973972ce5f4d" providerId="AD" clId="Web-{036FB6E8-C2B7-41C3-82A3-9E8163850218}" dt="2020-04-14T11:37:00.547" v="23" actId="20577"/>
      <pc:docMkLst>
        <pc:docMk/>
      </pc:docMkLst>
      <pc:sldChg chg="modSp">
        <pc:chgData name="JONES Natalie" userId="S::njones10@ed.ac.uk::f78d9379-6198-4f27-ad03-973972ce5f4d" providerId="AD" clId="Web-{036FB6E8-C2B7-41C3-82A3-9E8163850218}" dt="2020-04-14T11:37:00.547" v="23" actId="20577"/>
        <pc:sldMkLst>
          <pc:docMk/>
          <pc:sldMk cId="263549146" sldId="385"/>
        </pc:sldMkLst>
        <pc:spChg chg="mod">
          <ac:chgData name="JONES Natalie" userId="S::njones10@ed.ac.uk::f78d9379-6198-4f27-ad03-973972ce5f4d" providerId="AD" clId="Web-{036FB6E8-C2B7-41C3-82A3-9E8163850218}" dt="2020-04-14T11:37:00.547" v="23" actId="20577"/>
          <ac:spMkLst>
            <pc:docMk/>
            <pc:sldMk cId="263549146" sldId="385"/>
            <ac:spMk id="5" creationId="{00000000-0000-0000-0000-000000000000}"/>
          </ac:spMkLst>
        </pc:spChg>
      </pc:sldChg>
      <pc:sldChg chg="modSp">
        <pc:chgData name="JONES Natalie" userId="S::njones10@ed.ac.uk::f78d9379-6198-4f27-ad03-973972ce5f4d" providerId="AD" clId="Web-{036FB6E8-C2B7-41C3-82A3-9E8163850218}" dt="2020-04-14T11:31:18.671" v="6" actId="20577"/>
        <pc:sldMkLst>
          <pc:docMk/>
          <pc:sldMk cId="440083982" sldId="389"/>
        </pc:sldMkLst>
        <pc:spChg chg="mod">
          <ac:chgData name="JONES Natalie" userId="S::njones10@ed.ac.uk::f78d9379-6198-4f27-ad03-973972ce5f4d" providerId="AD" clId="Web-{036FB6E8-C2B7-41C3-82A3-9E8163850218}" dt="2020-04-14T11:31:18.671" v="6" actId="20577"/>
          <ac:spMkLst>
            <pc:docMk/>
            <pc:sldMk cId="440083982" sldId="389"/>
            <ac:spMk id="5" creationId="{00000000-0000-0000-0000-000000000000}"/>
          </ac:spMkLst>
        </pc:spChg>
      </pc:sldChg>
      <pc:sldChg chg="modSp">
        <pc:chgData name="JONES Natalie" userId="S::njones10@ed.ac.uk::f78d9379-6198-4f27-ad03-973972ce5f4d" providerId="AD" clId="Web-{036FB6E8-C2B7-41C3-82A3-9E8163850218}" dt="2020-04-14T11:33:04.109" v="19" actId="20577"/>
        <pc:sldMkLst>
          <pc:docMk/>
          <pc:sldMk cId="2046687546" sldId="390"/>
        </pc:sldMkLst>
        <pc:spChg chg="mod">
          <ac:chgData name="JONES Natalie" userId="S::njones10@ed.ac.uk::f78d9379-6198-4f27-ad03-973972ce5f4d" providerId="AD" clId="Web-{036FB6E8-C2B7-41C3-82A3-9E8163850218}" dt="2020-04-14T11:33:04.109" v="19" actId="20577"/>
          <ac:spMkLst>
            <pc:docMk/>
            <pc:sldMk cId="2046687546" sldId="390"/>
            <ac:spMk id="5" creationId="{00000000-0000-0000-0000-000000000000}"/>
          </ac:spMkLst>
        </pc:spChg>
      </pc:sldChg>
    </pc:docChg>
  </pc:docChgLst>
  <pc:docChgLst>
    <pc:chgData name="MAGALHAES PINTO Marlene" userId="S::mmagalha@ed.ac.uk::6022679d-d48d-4304-91b8-6fcb2272450d" providerId="AD" clId="Web-{288C8408-41E2-438D-B6D2-699138A48742}"/>
    <pc:docChg chg="modSld">
      <pc:chgData name="MAGALHAES PINTO Marlene" userId="S::mmagalha@ed.ac.uk::6022679d-d48d-4304-91b8-6fcb2272450d" providerId="AD" clId="Web-{288C8408-41E2-438D-B6D2-699138A48742}" dt="2020-04-14T10:57:07.020" v="1" actId="20577"/>
      <pc:docMkLst>
        <pc:docMk/>
      </pc:docMkLst>
      <pc:sldChg chg="modSp">
        <pc:chgData name="MAGALHAES PINTO Marlene" userId="S::mmagalha@ed.ac.uk::6022679d-d48d-4304-91b8-6fcb2272450d" providerId="AD" clId="Web-{288C8408-41E2-438D-B6D2-699138A48742}" dt="2020-04-14T10:57:07.020" v="1" actId="20577"/>
        <pc:sldMkLst>
          <pc:docMk/>
          <pc:sldMk cId="557493100" sldId="382"/>
        </pc:sldMkLst>
        <pc:spChg chg="mod">
          <ac:chgData name="MAGALHAES PINTO Marlene" userId="S::mmagalha@ed.ac.uk::6022679d-d48d-4304-91b8-6fcb2272450d" providerId="AD" clId="Web-{288C8408-41E2-438D-B6D2-699138A48742}" dt="2020-04-14T10:57:07.020" v="1" actId="20577"/>
          <ac:spMkLst>
            <pc:docMk/>
            <pc:sldMk cId="557493100" sldId="382"/>
            <ac:spMk id="10" creationId="{00000000-0000-0000-0000-000000000000}"/>
          </ac:spMkLst>
        </pc:spChg>
      </pc:sldChg>
    </pc:docChg>
  </pc:docChgLst>
  <pc:docChgLst>
    <pc:chgData name="JONES Natalie" userId="S::njones10@ed.ac.uk::f78d9379-6198-4f27-ad03-973972ce5f4d" providerId="AD" clId="Web-{A67C60B8-A5F0-4ACC-8E26-5E9CEE228EC4}"/>
    <pc:docChg chg="modSld">
      <pc:chgData name="JONES Natalie" userId="S::njones10@ed.ac.uk::f78d9379-6198-4f27-ad03-973972ce5f4d" providerId="AD" clId="Web-{A67C60B8-A5F0-4ACC-8E26-5E9CEE228EC4}" dt="2020-04-14T11:37:28.967" v="4" actId="20577"/>
      <pc:docMkLst>
        <pc:docMk/>
      </pc:docMkLst>
      <pc:sldChg chg="modSp">
        <pc:chgData name="JONES Natalie" userId="S::njones10@ed.ac.uk::f78d9379-6198-4f27-ad03-973972ce5f4d" providerId="AD" clId="Web-{A67C60B8-A5F0-4ACC-8E26-5E9CEE228EC4}" dt="2020-04-14T11:37:28.967" v="4" actId="20577"/>
        <pc:sldMkLst>
          <pc:docMk/>
          <pc:sldMk cId="263549146" sldId="385"/>
        </pc:sldMkLst>
        <pc:spChg chg="mod">
          <ac:chgData name="JONES Natalie" userId="S::njones10@ed.ac.uk::f78d9379-6198-4f27-ad03-973972ce5f4d" providerId="AD" clId="Web-{A67C60B8-A5F0-4ACC-8E26-5E9CEE228EC4}" dt="2020-04-14T11:37:28.967" v="4" actId="20577"/>
          <ac:spMkLst>
            <pc:docMk/>
            <pc:sldMk cId="263549146" sldId="385"/>
            <ac:spMk id="5" creationId="{00000000-0000-0000-0000-000000000000}"/>
          </ac:spMkLst>
        </pc:spChg>
      </pc:sldChg>
    </pc:docChg>
  </pc:docChgLst>
  <pc:docChgLst>
    <pc:chgData name="SHINTON Sara" userId="S::sshinto2@ed.ac.uk::4af42b75-0a20-43d4-b520-f53a84455622" providerId="AD" clId="Web-{1C8980AF-5FDF-4DCA-85D2-804E8694820E}"/>
    <pc:docChg chg="addSld modSld">
      <pc:chgData name="SHINTON Sara" userId="S::sshinto2@ed.ac.uk::4af42b75-0a20-43d4-b520-f53a84455622" providerId="AD" clId="Web-{1C8980AF-5FDF-4DCA-85D2-804E8694820E}" dt="2020-04-15T07:58:38.516" v="111" actId="20577"/>
      <pc:docMkLst>
        <pc:docMk/>
      </pc:docMkLst>
      <pc:sldChg chg="modSp">
        <pc:chgData name="SHINTON Sara" userId="S::sshinto2@ed.ac.uk::4af42b75-0a20-43d4-b520-f53a84455622" providerId="AD" clId="Web-{1C8980AF-5FDF-4DCA-85D2-804E8694820E}" dt="2020-04-15T07:57:03.782" v="3" actId="20577"/>
        <pc:sldMkLst>
          <pc:docMk/>
          <pc:sldMk cId="2046687546" sldId="390"/>
        </pc:sldMkLst>
        <pc:spChg chg="mod">
          <ac:chgData name="SHINTON Sara" userId="S::sshinto2@ed.ac.uk::4af42b75-0a20-43d4-b520-f53a84455622" providerId="AD" clId="Web-{1C8980AF-5FDF-4DCA-85D2-804E8694820E}" dt="2020-04-15T07:57:03.782" v="3" actId="20577"/>
          <ac:spMkLst>
            <pc:docMk/>
            <pc:sldMk cId="2046687546" sldId="390"/>
            <ac:spMk id="5" creationId="{00000000-0000-0000-0000-000000000000}"/>
          </ac:spMkLst>
        </pc:spChg>
      </pc:sldChg>
      <pc:sldChg chg="modSp new">
        <pc:chgData name="SHINTON Sara" userId="S::sshinto2@ed.ac.uk::4af42b75-0a20-43d4-b520-f53a84455622" providerId="AD" clId="Web-{1C8980AF-5FDF-4DCA-85D2-804E8694820E}" dt="2020-04-15T07:57:28.266" v="41" actId="20577"/>
        <pc:sldMkLst>
          <pc:docMk/>
          <pc:sldMk cId="2086216347" sldId="392"/>
        </pc:sldMkLst>
        <pc:spChg chg="mod">
          <ac:chgData name="SHINTON Sara" userId="S::sshinto2@ed.ac.uk::4af42b75-0a20-43d4-b520-f53a84455622" providerId="AD" clId="Web-{1C8980AF-5FDF-4DCA-85D2-804E8694820E}" dt="2020-04-15T07:57:26.079" v="39" actId="20577"/>
          <ac:spMkLst>
            <pc:docMk/>
            <pc:sldMk cId="2086216347" sldId="392"/>
            <ac:spMk id="2" creationId="{E9655758-4420-44E0-9253-3A94D3EF2701}"/>
          </ac:spMkLst>
        </pc:spChg>
        <pc:spChg chg="mod">
          <ac:chgData name="SHINTON Sara" userId="S::sshinto2@ed.ac.uk::4af42b75-0a20-43d4-b520-f53a84455622" providerId="AD" clId="Web-{1C8980AF-5FDF-4DCA-85D2-804E8694820E}" dt="2020-04-15T07:57:28.266" v="41" actId="20577"/>
          <ac:spMkLst>
            <pc:docMk/>
            <pc:sldMk cId="2086216347" sldId="392"/>
            <ac:spMk id="3" creationId="{84D00455-5105-40D7-8CD8-343999EA0CAC}"/>
          </ac:spMkLst>
        </pc:spChg>
      </pc:sldChg>
      <pc:sldChg chg="modSp new">
        <pc:chgData name="SHINTON Sara" userId="S::sshinto2@ed.ac.uk::4af42b75-0a20-43d4-b520-f53a84455622" providerId="AD" clId="Web-{1C8980AF-5FDF-4DCA-85D2-804E8694820E}" dt="2020-04-15T07:58:38.516" v="111" actId="20577"/>
        <pc:sldMkLst>
          <pc:docMk/>
          <pc:sldMk cId="4081981855" sldId="393"/>
        </pc:sldMkLst>
        <pc:spChg chg="mod">
          <ac:chgData name="SHINTON Sara" userId="S::sshinto2@ed.ac.uk::4af42b75-0a20-43d4-b520-f53a84455622" providerId="AD" clId="Web-{1C8980AF-5FDF-4DCA-85D2-804E8694820E}" dt="2020-04-15T07:57:45.282" v="51" actId="20577"/>
          <ac:spMkLst>
            <pc:docMk/>
            <pc:sldMk cId="4081981855" sldId="393"/>
            <ac:spMk id="2" creationId="{97EC11DF-14ED-452A-BEDC-B576A06FC5C0}"/>
          </ac:spMkLst>
        </pc:spChg>
        <pc:spChg chg="mod">
          <ac:chgData name="SHINTON Sara" userId="S::sshinto2@ed.ac.uk::4af42b75-0a20-43d4-b520-f53a84455622" providerId="AD" clId="Web-{1C8980AF-5FDF-4DCA-85D2-804E8694820E}" dt="2020-04-15T07:58:38.516" v="111" actId="20577"/>
          <ac:spMkLst>
            <pc:docMk/>
            <pc:sldMk cId="4081981855" sldId="393"/>
            <ac:spMk id="3" creationId="{DF644477-EB6B-48C4-AFB4-3D0F1B2E5204}"/>
          </ac:spMkLst>
        </pc:spChg>
      </pc:sldChg>
    </pc:docChg>
  </pc:docChgLst>
  <pc:docChgLst>
    <pc:chgData name="MAGALHAES PINTO Marlene" userId="S::mmagalha@ed.ac.uk::6022679d-d48d-4304-91b8-6fcb2272450d" providerId="AD" clId="Web-{58DB115B-79EB-48B1-8D99-726AE85C6776}"/>
    <pc:docChg chg="modSld">
      <pc:chgData name="MAGALHAES PINTO Marlene" userId="S::mmagalha@ed.ac.uk::6022679d-d48d-4304-91b8-6fcb2272450d" providerId="AD" clId="Web-{58DB115B-79EB-48B1-8D99-726AE85C6776}" dt="2020-04-14T17:50:37.575" v="192" actId="20577"/>
      <pc:docMkLst>
        <pc:docMk/>
      </pc:docMkLst>
      <pc:sldChg chg="addSp delSp modSp">
        <pc:chgData name="MAGALHAES PINTO Marlene" userId="S::mmagalha@ed.ac.uk::6022679d-d48d-4304-91b8-6fcb2272450d" providerId="AD" clId="Web-{58DB115B-79EB-48B1-8D99-726AE85C6776}" dt="2020-04-14T17:50:37.575" v="192" actId="20577"/>
        <pc:sldMkLst>
          <pc:docMk/>
          <pc:sldMk cId="25078925" sldId="388"/>
        </pc:sldMkLst>
        <pc:spChg chg="mod">
          <ac:chgData name="MAGALHAES PINTO Marlene" userId="S::mmagalha@ed.ac.uk::6022679d-d48d-4304-91b8-6fcb2272450d" providerId="AD" clId="Web-{58DB115B-79EB-48B1-8D99-726AE85C6776}" dt="2020-04-14T17:50:37.575" v="192" actId="20577"/>
          <ac:spMkLst>
            <pc:docMk/>
            <pc:sldMk cId="25078925" sldId="388"/>
            <ac:spMk id="5" creationId="{00000000-0000-0000-0000-000000000000}"/>
          </ac:spMkLst>
        </pc:spChg>
        <pc:picChg chg="add del mod">
          <ac:chgData name="MAGALHAES PINTO Marlene" userId="S::mmagalha@ed.ac.uk::6022679d-d48d-4304-91b8-6fcb2272450d" providerId="AD" clId="Web-{58DB115B-79EB-48B1-8D99-726AE85C6776}" dt="2020-04-14T17:45:22.463" v="155"/>
          <ac:picMkLst>
            <pc:docMk/>
            <pc:sldMk cId="25078925" sldId="388"/>
            <ac:picMk id="2" creationId="{BDAF7346-E487-406C-86E1-128795F98E02}"/>
          </ac:picMkLst>
        </pc:picChg>
      </pc:sldChg>
      <pc:sldChg chg="modSp">
        <pc:chgData name="MAGALHAES PINTO Marlene" userId="S::mmagalha@ed.ac.uk::6022679d-d48d-4304-91b8-6fcb2272450d" providerId="AD" clId="Web-{58DB115B-79EB-48B1-8D99-726AE85C6776}" dt="2020-04-14T17:41:03.601" v="138" actId="20577"/>
        <pc:sldMkLst>
          <pc:docMk/>
          <pc:sldMk cId="36644238" sldId="391"/>
        </pc:sldMkLst>
        <pc:spChg chg="mod">
          <ac:chgData name="MAGALHAES PINTO Marlene" userId="S::mmagalha@ed.ac.uk::6022679d-d48d-4304-91b8-6fcb2272450d" providerId="AD" clId="Web-{58DB115B-79EB-48B1-8D99-726AE85C6776}" dt="2020-04-14T17:41:03.601" v="138" actId="20577"/>
          <ac:spMkLst>
            <pc:docMk/>
            <pc:sldMk cId="36644238" sldId="391"/>
            <ac:spMk id="5"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hangingPunct="1">
              <a:defRPr sz="1200">
                <a:latin typeface="Arial" pitchFamily="34" charset="0"/>
                <a:ea typeface="+mn-ea"/>
                <a:cs typeface="Arial" pitchFamily="34" charset="0"/>
              </a:defRPr>
            </a:lvl1pPr>
          </a:lstStyle>
          <a:p>
            <a:pPr>
              <a:defRPr/>
            </a:pPr>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eaLnBrk="1" hangingPunct="1">
              <a:defRPr sz="1200">
                <a:latin typeface="Arial" pitchFamily="34" charset="0"/>
                <a:ea typeface="+mn-ea"/>
                <a:cs typeface="Arial" pitchFamily="34" charset="0"/>
              </a:defRPr>
            </a:lvl1pPr>
          </a:lstStyle>
          <a:p>
            <a:pPr>
              <a:defRPr/>
            </a:pPr>
            <a:fld id="{ACCF241D-92CB-D84A-9643-B6BF23A0A360}" type="datetimeFigureOut">
              <a:rPr lang="en-GB"/>
              <a:pPr>
                <a:defRPr/>
              </a:pPr>
              <a:t>15/04/2020</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eaLnBrk="1" hangingPunct="1">
              <a:defRPr sz="1200">
                <a:latin typeface="Arial" pitchFamily="34" charset="0"/>
                <a:ea typeface="+mn-ea"/>
                <a:cs typeface="Arial" pitchFamily="34" charset="0"/>
              </a:defRPr>
            </a:lvl1pPr>
          </a:lstStyle>
          <a:p>
            <a:pPr>
              <a:defRPr/>
            </a:pPr>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ea typeface="+mn-ea"/>
                <a:cs typeface="Arial" panose="020B0604020202020204" pitchFamily="34" charset="0"/>
              </a:defRPr>
            </a:lvl1pPr>
          </a:lstStyle>
          <a:p>
            <a:pPr>
              <a:defRPr/>
            </a:pPr>
            <a:fld id="{FD906C05-FE1A-A74F-B126-0886E36044C2}"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mn-ea"/>
                <a:cs typeface="Arial" pitchFamily="34" charset="0"/>
              </a:defRPr>
            </a:lvl1pPr>
          </a:lstStyle>
          <a:p>
            <a:pPr>
              <a:defRPr/>
            </a:pPr>
            <a:endParaRPr lang="en-GB"/>
          </a:p>
        </p:txBody>
      </p:sp>
      <p:sp>
        <p:nvSpPr>
          <p:cNvPr id="13315" name="Rectangle 3"/>
          <p:cNvSpPr>
            <a:spLocks noGrp="1" noChangeArrowheads="1"/>
          </p:cNvSpPr>
          <p:nvPr>
            <p:ph type="dt"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mn-ea"/>
                <a:cs typeface="Arial" pitchFamily="34" charset="0"/>
              </a:defRPr>
            </a:lvl1pPr>
          </a:lstStyle>
          <a:p>
            <a:pPr>
              <a:defRPr/>
            </a:pPr>
            <a:endParaRPr lang="en-GB"/>
          </a:p>
        </p:txBody>
      </p:sp>
      <p:sp>
        <p:nvSpPr>
          <p:cNvPr id="5124" name="Rectangle 4"/>
          <p:cNvSpPr>
            <a:spLocks noGrp="1" noRot="1" noChangeAspect="1" noChangeArrowheads="1" noTextEdit="1"/>
          </p:cNvSpPr>
          <p:nvPr>
            <p:ph type="sldImg" idx="2"/>
          </p:nvPr>
        </p:nvSpPr>
        <p:spPr bwMode="auto">
          <a:xfrm>
            <a:off x="90488" y="744538"/>
            <a:ext cx="6616700"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xmlns="" val="1"/>
            </a:ext>
          </a:extLst>
        </p:spPr>
      </p:sp>
      <p:sp>
        <p:nvSpPr>
          <p:cNvPr id="13317" name="Rectangle 5"/>
          <p:cNvSpPr>
            <a:spLocks noGrp="1" noChangeArrowheads="1"/>
          </p:cNvSpPr>
          <p:nvPr>
            <p:ph type="body" sz="quarter" idx="3"/>
          </p:nvPr>
        </p:nvSpPr>
        <p:spPr bwMode="auto">
          <a:xfrm>
            <a:off x="679450" y="4716463"/>
            <a:ext cx="543877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13318" name="Rectangle 6"/>
          <p:cNvSpPr>
            <a:spLocks noGrp="1" noChangeArrowheads="1"/>
          </p:cNvSpPr>
          <p:nvPr>
            <p:ph type="ftr" sz="quarter" idx="4"/>
          </p:nvPr>
        </p:nvSpPr>
        <p:spPr bwMode="auto">
          <a:xfrm>
            <a:off x="0"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mn-ea"/>
                <a:cs typeface="Arial" pitchFamily="34" charset="0"/>
              </a:defRPr>
            </a:lvl1pPr>
          </a:lstStyle>
          <a:p>
            <a:pPr>
              <a:defRPr/>
            </a:pPr>
            <a:endParaRPr lang="en-GB"/>
          </a:p>
        </p:txBody>
      </p:sp>
      <p:sp>
        <p:nvSpPr>
          <p:cNvPr id="13319" name="Rectangle 7"/>
          <p:cNvSpPr>
            <a:spLocks noGrp="1" noChangeArrowheads="1"/>
          </p:cNvSpPr>
          <p:nvPr>
            <p:ph type="sldNum" sz="quarter" idx="5"/>
          </p:nvPr>
        </p:nvSpPr>
        <p:spPr bwMode="auto">
          <a:xfrm>
            <a:off x="3849688"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ea typeface="+mn-ea"/>
                <a:cs typeface="Arial" panose="020B0604020202020204" pitchFamily="34" charset="0"/>
              </a:defRPr>
            </a:lvl1pPr>
          </a:lstStyle>
          <a:p>
            <a:pPr>
              <a:defRPr/>
            </a:pPr>
            <a:fld id="{27DA21CB-1E60-0C42-B323-FBBB7E90043A}"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Arial" charset="0"/>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Arial" charset="0"/>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Arial" charset="0"/>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Arial" charset="0"/>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Arial" charset="0"/>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7DA21CB-1E60-0C42-B323-FBBB7E90043A}" type="slidenum">
              <a:rPr lang="en-GB" altLang="en-US" smtClean="0"/>
              <a:pPr>
                <a:defRPr/>
              </a:pPr>
              <a:t>1</a:t>
            </a:fld>
            <a:endParaRPr lang="en-GB" altLang="en-US"/>
          </a:p>
        </p:txBody>
      </p:sp>
    </p:spTree>
    <p:extLst>
      <p:ext uri="{BB962C8B-B14F-4D97-AF65-F5344CB8AC3E}">
        <p14:creationId xmlns:p14="http://schemas.microsoft.com/office/powerpoint/2010/main" val="20911180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762000">
              <a:defRPr sz="2400">
                <a:solidFill>
                  <a:schemeClr val="tx1"/>
                </a:solidFill>
                <a:latin typeface="Arial" charset="0"/>
                <a:ea typeface="ＭＳ Ｐゴシック" charset="-128"/>
              </a:defRPr>
            </a:lvl1pPr>
            <a:lvl2pPr marL="742950" indent="-285750" defTabSz="762000">
              <a:defRPr sz="2400">
                <a:solidFill>
                  <a:schemeClr val="tx1"/>
                </a:solidFill>
                <a:latin typeface="Arial" charset="0"/>
                <a:ea typeface="ＭＳ Ｐゴシック" charset="-128"/>
              </a:defRPr>
            </a:lvl2pPr>
            <a:lvl3pPr marL="1143000" indent="-228600" defTabSz="762000">
              <a:defRPr sz="2400">
                <a:solidFill>
                  <a:schemeClr val="tx1"/>
                </a:solidFill>
                <a:latin typeface="Arial" charset="0"/>
                <a:ea typeface="ＭＳ Ｐゴシック" charset="-128"/>
              </a:defRPr>
            </a:lvl3pPr>
            <a:lvl4pPr marL="1600200" indent="-228600" defTabSz="762000">
              <a:defRPr sz="2400">
                <a:solidFill>
                  <a:schemeClr val="tx1"/>
                </a:solidFill>
                <a:latin typeface="Arial" charset="0"/>
                <a:ea typeface="ＭＳ Ｐゴシック" charset="-128"/>
              </a:defRPr>
            </a:lvl4pPr>
            <a:lvl5pPr marL="2057400" indent="-228600" defTabSz="762000">
              <a:defRPr sz="2400">
                <a:solidFill>
                  <a:schemeClr val="tx1"/>
                </a:solidFill>
                <a:latin typeface="Arial" charset="0"/>
                <a:ea typeface="ＭＳ Ｐゴシック" charset="-128"/>
              </a:defRPr>
            </a:lvl5pPr>
            <a:lvl6pPr marL="2514600" indent="-228600" defTabSz="762000"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762000"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762000"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762000" eaLnBrk="0" fontAlgn="base" hangingPunct="0">
              <a:spcBef>
                <a:spcPct val="0"/>
              </a:spcBef>
              <a:spcAft>
                <a:spcPct val="0"/>
              </a:spcAft>
              <a:defRPr sz="2400">
                <a:solidFill>
                  <a:schemeClr val="tx1"/>
                </a:solidFill>
                <a:latin typeface="Arial" charset="0"/>
                <a:ea typeface="ＭＳ Ｐゴシック" charset="-128"/>
              </a:defRPr>
            </a:lvl9pPr>
          </a:lstStyle>
          <a:p>
            <a:fld id="{BE19707F-5E5F-3444-A383-5480175A9A54}" type="slidenum">
              <a:rPr lang="en-US" altLang="x-none" sz="1000">
                <a:latin typeface="CG Omega" charset="0"/>
              </a:rPr>
              <a:pPr/>
              <a:t>13</a:t>
            </a:fld>
            <a:endParaRPr lang="en-US" altLang="x-none" sz="1000">
              <a:latin typeface="CG Omega" charset="0"/>
            </a:endParaRPr>
          </a:p>
        </p:txBody>
      </p:sp>
      <p:sp>
        <p:nvSpPr>
          <p:cNvPr id="165890" name="Rectangle 2"/>
          <p:cNvSpPr>
            <a:spLocks noGrp="1" noRot="1" noChangeAspect="1" noChangeArrowheads="1" noTextEdit="1"/>
          </p:cNvSpPr>
          <p:nvPr>
            <p:ph type="sldImg"/>
          </p:nvPr>
        </p:nvSpPr>
        <p:spPr>
          <a:xfrm>
            <a:off x="71438" y="746125"/>
            <a:ext cx="6615112" cy="3722688"/>
          </a:xfrm>
          <a:solidFill>
            <a:srgbClr val="FFFFFF"/>
          </a:solidFill>
          <a:ln/>
          <a:extLst>
            <a:ext uri="{FAA26D3D-D897-4be2-8F04-BA451C77F1D7}">
              <ma14:placeholderFlag xmlns:ma14="http://schemas.microsoft.com/office/mac/drawingml/2011/main" xmlns="" val="1"/>
            </a:ext>
          </a:extLst>
        </p:spPr>
      </p:sp>
      <p:sp>
        <p:nvSpPr>
          <p:cNvPr id="165891" name="Rectangle 3"/>
          <p:cNvSpPr>
            <a:spLocks noGrp="1" noChangeArrowheads="1"/>
          </p:cNvSpPr>
          <p:nvPr>
            <p:ph type="body" idx="1"/>
          </p:nvPr>
        </p:nvSpPr>
        <p:spPr>
          <a:xfrm>
            <a:off x="674688" y="4716463"/>
            <a:ext cx="5407025" cy="4467225"/>
          </a:xfrm>
          <a:solidFill>
            <a:srgbClr val="FFFFFF"/>
          </a:solidFill>
          <a:ln>
            <a:solidFill>
              <a:srgbClr val="000000"/>
            </a:solidFill>
            <a:miter lim="800000"/>
            <a:headEnd/>
            <a:tailEnd/>
          </a:ln>
        </p:spPr>
        <p:txBody>
          <a:bodyPr/>
          <a:lstStyle/>
          <a:p>
            <a:pPr>
              <a:defRPr/>
            </a:pPr>
            <a:endParaRPr lang="en-GB">
              <a:cs typeface="+mn-cs"/>
            </a:endParaRPr>
          </a:p>
        </p:txBody>
      </p:sp>
    </p:spTree>
    <p:extLst>
      <p:ext uri="{BB962C8B-B14F-4D97-AF65-F5344CB8AC3E}">
        <p14:creationId xmlns:p14="http://schemas.microsoft.com/office/powerpoint/2010/main" val="14640187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762000">
              <a:defRPr sz="2400">
                <a:solidFill>
                  <a:schemeClr val="tx1"/>
                </a:solidFill>
                <a:latin typeface="Arial" charset="0"/>
                <a:ea typeface="ＭＳ Ｐゴシック" charset="-128"/>
              </a:defRPr>
            </a:lvl1pPr>
            <a:lvl2pPr marL="742950" indent="-285750" defTabSz="762000">
              <a:defRPr sz="2400">
                <a:solidFill>
                  <a:schemeClr val="tx1"/>
                </a:solidFill>
                <a:latin typeface="Arial" charset="0"/>
                <a:ea typeface="ＭＳ Ｐゴシック" charset="-128"/>
              </a:defRPr>
            </a:lvl2pPr>
            <a:lvl3pPr marL="1143000" indent="-228600" defTabSz="762000">
              <a:defRPr sz="2400">
                <a:solidFill>
                  <a:schemeClr val="tx1"/>
                </a:solidFill>
                <a:latin typeface="Arial" charset="0"/>
                <a:ea typeface="ＭＳ Ｐゴシック" charset="-128"/>
              </a:defRPr>
            </a:lvl3pPr>
            <a:lvl4pPr marL="1600200" indent="-228600" defTabSz="762000">
              <a:defRPr sz="2400">
                <a:solidFill>
                  <a:schemeClr val="tx1"/>
                </a:solidFill>
                <a:latin typeface="Arial" charset="0"/>
                <a:ea typeface="ＭＳ Ｐゴシック" charset="-128"/>
              </a:defRPr>
            </a:lvl4pPr>
            <a:lvl5pPr marL="2057400" indent="-228600" defTabSz="762000">
              <a:defRPr sz="2400">
                <a:solidFill>
                  <a:schemeClr val="tx1"/>
                </a:solidFill>
                <a:latin typeface="Arial" charset="0"/>
                <a:ea typeface="ＭＳ Ｐゴシック" charset="-128"/>
              </a:defRPr>
            </a:lvl5pPr>
            <a:lvl6pPr marL="2514600" indent="-228600" defTabSz="762000"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762000"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762000"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762000" eaLnBrk="0" fontAlgn="base" hangingPunct="0">
              <a:spcBef>
                <a:spcPct val="0"/>
              </a:spcBef>
              <a:spcAft>
                <a:spcPct val="0"/>
              </a:spcAft>
              <a:defRPr sz="2400">
                <a:solidFill>
                  <a:schemeClr val="tx1"/>
                </a:solidFill>
                <a:latin typeface="Arial" charset="0"/>
                <a:ea typeface="ＭＳ Ｐゴシック" charset="-128"/>
              </a:defRPr>
            </a:lvl9pPr>
          </a:lstStyle>
          <a:p>
            <a:fld id="{9CAFFBBD-5EE3-124C-BDEB-B4673E3B3CCD}" type="slidenum">
              <a:rPr lang="en-GB" altLang="x-none" sz="1000">
                <a:latin typeface="CG Omega" charset="0"/>
              </a:rPr>
              <a:pPr/>
              <a:t>15</a:t>
            </a:fld>
            <a:endParaRPr lang="en-GB" altLang="x-none" sz="1000">
              <a:latin typeface="CG Omega" charset="0"/>
            </a:endParaRPr>
          </a:p>
        </p:txBody>
      </p:sp>
      <p:sp>
        <p:nvSpPr>
          <p:cNvPr id="669698" name="Rectangle 2"/>
          <p:cNvSpPr>
            <a:spLocks noGrp="1" noRot="1" noChangeAspect="1" noChangeArrowheads="1"/>
          </p:cNvSpPr>
          <p:nvPr>
            <p:ph type="sldImg"/>
          </p:nvPr>
        </p:nvSpPr>
        <p:spPr>
          <a:xfrm>
            <a:off x="63500" y="741363"/>
            <a:ext cx="6630988" cy="3730625"/>
          </a:xfrm>
          <a:solidFill>
            <a:srgbClr val="FFFFFF"/>
          </a:solidFill>
          <a:ln/>
          <a:extLst>
            <a:ext uri="{FAA26D3D-D897-4be2-8F04-BA451C77F1D7}">
              <ma14:placeholderFlag xmlns:ma14="http://schemas.microsoft.com/office/mac/drawingml/2011/main" xmlns="" val="1"/>
            </a:ext>
          </a:extLst>
        </p:spPr>
      </p:sp>
      <p:sp>
        <p:nvSpPr>
          <p:cNvPr id="669699" name="Rectangle 3"/>
          <p:cNvSpPr>
            <a:spLocks noGrp="1" noChangeArrowheads="1"/>
          </p:cNvSpPr>
          <p:nvPr>
            <p:ph type="body" idx="1"/>
          </p:nvPr>
        </p:nvSpPr>
        <p:spPr>
          <a:xfrm>
            <a:off x="901700" y="4716463"/>
            <a:ext cx="4953000" cy="4471987"/>
          </a:xfrm>
          <a:solidFill>
            <a:srgbClr val="FFFFFF"/>
          </a:solidFill>
          <a:ln>
            <a:solidFill>
              <a:srgbClr val="000000"/>
            </a:solidFill>
            <a:miter lim="800000"/>
            <a:headEnd/>
            <a:tailEnd/>
          </a:ln>
        </p:spPr>
        <p:txBody>
          <a:bodyPr lIns="102084" tIns="51042" rIns="102084" bIns="51042"/>
          <a:lstStyle/>
          <a:p>
            <a:pPr eaLnBrk="1" hangingPunct="1">
              <a:defRPr/>
            </a:pPr>
            <a:endParaRPr lang="en-US">
              <a:cs typeface="+mn-cs"/>
            </a:endParaRPr>
          </a:p>
        </p:txBody>
      </p:sp>
    </p:spTree>
    <p:extLst>
      <p:ext uri="{BB962C8B-B14F-4D97-AF65-F5344CB8AC3E}">
        <p14:creationId xmlns:p14="http://schemas.microsoft.com/office/powerpoint/2010/main" val="19684627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7DA21CB-1E60-0C42-B323-FBBB7E90043A}" type="slidenum">
              <a:rPr lang="en-GB" altLang="en-US" smtClean="0"/>
              <a:pPr>
                <a:defRPr/>
              </a:pPr>
              <a:t>17</a:t>
            </a:fld>
            <a:endParaRPr lang="en-GB" altLang="en-US"/>
          </a:p>
        </p:txBody>
      </p:sp>
    </p:spTree>
    <p:extLst>
      <p:ext uri="{BB962C8B-B14F-4D97-AF65-F5344CB8AC3E}">
        <p14:creationId xmlns:p14="http://schemas.microsoft.com/office/powerpoint/2010/main" val="2578968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9700" y="779463"/>
            <a:ext cx="6477000" cy="3644900"/>
          </a:xfrm>
        </p:spPr>
      </p:sp>
      <p:sp>
        <p:nvSpPr>
          <p:cNvPr id="3" name="Notes Placeholder 2"/>
          <p:cNvSpPr>
            <a:spLocks noGrp="1"/>
          </p:cNvSpPr>
          <p:nvPr>
            <p:ph type="body" idx="1"/>
          </p:nvPr>
        </p:nvSpPr>
        <p:spPr/>
        <p:txBody>
          <a:bodyPr/>
          <a:lstStyle/>
          <a:p>
            <a:r>
              <a:rPr lang="en-US" altLang="x-none">
                <a:ea typeface="ＭＳ Ｐゴシック" charset="-128"/>
              </a:rPr>
              <a:t>    to expand on the fit for purpose idea, the thesis needs to:</a:t>
            </a:r>
          </a:p>
          <a:p>
            <a:endParaRPr lang="en-US" altLang="x-none">
              <a:ea typeface="ＭＳ Ｐゴシック" charset="-128"/>
            </a:endParaRPr>
          </a:p>
          <a:p>
            <a:r>
              <a:rPr lang="en-US" altLang="x-none">
                <a:ea typeface="ＭＳ Ｐゴシック" charset="-128"/>
              </a:rPr>
              <a:t>    satisfy your institutions</a:t>
            </a:r>
            <a:r>
              <a:rPr lang="en-US" altLang="en-US">
                <a:ea typeface="ＭＳ Ｐゴシック" charset="-128"/>
              </a:rPr>
              <a:t>’</a:t>
            </a:r>
            <a:r>
              <a:rPr lang="en-US" altLang="x-none">
                <a:ea typeface="ＭＳ Ｐゴシック" charset="-128"/>
              </a:rPr>
              <a:t> expectations</a:t>
            </a:r>
          </a:p>
          <a:p>
            <a:r>
              <a:rPr lang="en-US" altLang="x-none">
                <a:ea typeface="ＭＳ Ｐゴシック" charset="-128"/>
              </a:rPr>
              <a:t>    show you have done some work and impress your examiners</a:t>
            </a:r>
          </a:p>
          <a:p>
            <a:r>
              <a:rPr lang="en-US" altLang="x-none">
                <a:ea typeface="ＭＳ Ｐゴシック" charset="-128"/>
              </a:rPr>
              <a:t>    make your viva as pleasant as it can be...!</a:t>
            </a:r>
          </a:p>
        </p:txBody>
      </p:sp>
      <p:sp>
        <p:nvSpPr>
          <p:cNvPr id="4" name="Slide Number Placeholder 3"/>
          <p:cNvSpPr>
            <a:spLocks noGrp="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762000">
              <a:defRPr sz="2400">
                <a:solidFill>
                  <a:schemeClr val="tx1"/>
                </a:solidFill>
                <a:latin typeface="Arial" charset="0"/>
                <a:ea typeface="ＭＳ Ｐゴシック" charset="-128"/>
              </a:defRPr>
            </a:lvl1pPr>
            <a:lvl2pPr marL="742950" indent="-285750" defTabSz="762000">
              <a:defRPr sz="2400">
                <a:solidFill>
                  <a:schemeClr val="tx1"/>
                </a:solidFill>
                <a:latin typeface="Arial" charset="0"/>
                <a:ea typeface="ＭＳ Ｐゴシック" charset="-128"/>
              </a:defRPr>
            </a:lvl2pPr>
            <a:lvl3pPr marL="1143000" indent="-228600" defTabSz="762000">
              <a:defRPr sz="2400">
                <a:solidFill>
                  <a:schemeClr val="tx1"/>
                </a:solidFill>
                <a:latin typeface="Arial" charset="0"/>
                <a:ea typeface="ＭＳ Ｐゴシック" charset="-128"/>
              </a:defRPr>
            </a:lvl3pPr>
            <a:lvl4pPr marL="1600200" indent="-228600" defTabSz="762000">
              <a:defRPr sz="2400">
                <a:solidFill>
                  <a:schemeClr val="tx1"/>
                </a:solidFill>
                <a:latin typeface="Arial" charset="0"/>
                <a:ea typeface="ＭＳ Ｐゴシック" charset="-128"/>
              </a:defRPr>
            </a:lvl4pPr>
            <a:lvl5pPr marL="2057400" indent="-228600" defTabSz="762000">
              <a:defRPr sz="2400">
                <a:solidFill>
                  <a:schemeClr val="tx1"/>
                </a:solidFill>
                <a:latin typeface="Arial" charset="0"/>
                <a:ea typeface="ＭＳ Ｐゴシック" charset="-128"/>
              </a:defRPr>
            </a:lvl5pPr>
            <a:lvl6pPr marL="2514600" indent="-228600" defTabSz="762000"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762000"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762000"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762000" eaLnBrk="0" fontAlgn="base" hangingPunct="0">
              <a:spcBef>
                <a:spcPct val="0"/>
              </a:spcBef>
              <a:spcAft>
                <a:spcPct val="0"/>
              </a:spcAft>
              <a:defRPr sz="2400">
                <a:solidFill>
                  <a:schemeClr val="tx1"/>
                </a:solidFill>
                <a:latin typeface="Arial" charset="0"/>
                <a:ea typeface="ＭＳ Ｐゴシック" charset="-128"/>
              </a:defRPr>
            </a:lvl9pPr>
          </a:lstStyle>
          <a:p>
            <a:fld id="{F38378AE-6132-6141-89C6-B3EF92BB003D}" type="slidenum">
              <a:rPr lang="en-US" altLang="x-none" sz="1000">
                <a:latin typeface="CG Omega" charset="0"/>
              </a:rPr>
              <a:pPr/>
              <a:t>4</a:t>
            </a:fld>
            <a:endParaRPr lang="en-US" altLang="x-none" sz="1000">
              <a:latin typeface="CG Omega" charset="0"/>
            </a:endParaRPr>
          </a:p>
        </p:txBody>
      </p:sp>
    </p:spTree>
    <p:extLst>
      <p:ext uri="{BB962C8B-B14F-4D97-AF65-F5344CB8AC3E}">
        <p14:creationId xmlns:p14="http://schemas.microsoft.com/office/powerpoint/2010/main" val="17011926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9700" y="779463"/>
            <a:ext cx="6477000" cy="3644900"/>
          </a:xfrm>
        </p:spPr>
      </p:sp>
      <p:sp>
        <p:nvSpPr>
          <p:cNvPr id="3" name="Notes Placeholder 2"/>
          <p:cNvSpPr>
            <a:spLocks noGrp="1"/>
          </p:cNvSpPr>
          <p:nvPr>
            <p:ph type="body" idx="1"/>
          </p:nvPr>
        </p:nvSpPr>
        <p:spPr/>
        <p:txBody>
          <a:bodyPr/>
          <a:lstStyle/>
          <a:p>
            <a:r>
              <a:rPr lang="en-US" altLang="x-none">
                <a:ea typeface="ＭＳ Ｐゴシック" charset="-128"/>
              </a:rPr>
              <a:t>    to expand on the fit for purpose idea, the thesis needs to:</a:t>
            </a:r>
          </a:p>
          <a:p>
            <a:endParaRPr lang="en-US" altLang="x-none">
              <a:ea typeface="ＭＳ Ｐゴシック" charset="-128"/>
            </a:endParaRPr>
          </a:p>
          <a:p>
            <a:r>
              <a:rPr lang="en-US" altLang="x-none">
                <a:ea typeface="ＭＳ Ｐゴシック" charset="-128"/>
              </a:rPr>
              <a:t>    satisfy your institutions</a:t>
            </a:r>
            <a:r>
              <a:rPr lang="en-US" altLang="en-US">
                <a:ea typeface="ＭＳ Ｐゴシック" charset="-128"/>
              </a:rPr>
              <a:t>’</a:t>
            </a:r>
            <a:r>
              <a:rPr lang="en-US" altLang="x-none">
                <a:ea typeface="ＭＳ Ｐゴシック" charset="-128"/>
              </a:rPr>
              <a:t> expectations</a:t>
            </a:r>
          </a:p>
          <a:p>
            <a:r>
              <a:rPr lang="en-US" altLang="x-none">
                <a:ea typeface="ＭＳ Ｐゴシック" charset="-128"/>
              </a:rPr>
              <a:t>    show you have done some work and impress your examiners</a:t>
            </a:r>
          </a:p>
          <a:p>
            <a:r>
              <a:rPr lang="en-US" altLang="x-none">
                <a:ea typeface="ＭＳ Ｐゴシック" charset="-128"/>
              </a:rPr>
              <a:t>    make your viva as pleasant as it can be...!</a:t>
            </a:r>
          </a:p>
        </p:txBody>
      </p:sp>
      <p:sp>
        <p:nvSpPr>
          <p:cNvPr id="4" name="Slide Number Placeholder 3"/>
          <p:cNvSpPr>
            <a:spLocks noGrp="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762000">
              <a:defRPr sz="2400">
                <a:solidFill>
                  <a:schemeClr val="tx1"/>
                </a:solidFill>
                <a:latin typeface="Arial" charset="0"/>
                <a:ea typeface="ＭＳ Ｐゴシック" charset="-128"/>
              </a:defRPr>
            </a:lvl1pPr>
            <a:lvl2pPr marL="742950" indent="-285750" defTabSz="762000">
              <a:defRPr sz="2400">
                <a:solidFill>
                  <a:schemeClr val="tx1"/>
                </a:solidFill>
                <a:latin typeface="Arial" charset="0"/>
                <a:ea typeface="ＭＳ Ｐゴシック" charset="-128"/>
              </a:defRPr>
            </a:lvl2pPr>
            <a:lvl3pPr marL="1143000" indent="-228600" defTabSz="762000">
              <a:defRPr sz="2400">
                <a:solidFill>
                  <a:schemeClr val="tx1"/>
                </a:solidFill>
                <a:latin typeface="Arial" charset="0"/>
                <a:ea typeface="ＭＳ Ｐゴシック" charset="-128"/>
              </a:defRPr>
            </a:lvl3pPr>
            <a:lvl4pPr marL="1600200" indent="-228600" defTabSz="762000">
              <a:defRPr sz="2400">
                <a:solidFill>
                  <a:schemeClr val="tx1"/>
                </a:solidFill>
                <a:latin typeface="Arial" charset="0"/>
                <a:ea typeface="ＭＳ Ｐゴシック" charset="-128"/>
              </a:defRPr>
            </a:lvl4pPr>
            <a:lvl5pPr marL="2057400" indent="-228600" defTabSz="762000">
              <a:defRPr sz="2400">
                <a:solidFill>
                  <a:schemeClr val="tx1"/>
                </a:solidFill>
                <a:latin typeface="Arial" charset="0"/>
                <a:ea typeface="ＭＳ Ｐゴシック" charset="-128"/>
              </a:defRPr>
            </a:lvl5pPr>
            <a:lvl6pPr marL="2514600" indent="-228600" defTabSz="762000"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762000"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762000"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762000" eaLnBrk="0" fontAlgn="base" hangingPunct="0">
              <a:spcBef>
                <a:spcPct val="0"/>
              </a:spcBef>
              <a:spcAft>
                <a:spcPct val="0"/>
              </a:spcAft>
              <a:defRPr sz="2400">
                <a:solidFill>
                  <a:schemeClr val="tx1"/>
                </a:solidFill>
                <a:latin typeface="Arial" charset="0"/>
                <a:ea typeface="ＭＳ Ｐゴシック" charset="-128"/>
              </a:defRPr>
            </a:lvl9pPr>
          </a:lstStyle>
          <a:p>
            <a:fld id="{61A9ADF3-DB47-434F-9AFC-58AC1186882F}" type="slidenum">
              <a:rPr lang="en-US" altLang="x-none" sz="1000">
                <a:latin typeface="CG Omega" charset="0"/>
              </a:rPr>
              <a:pPr/>
              <a:t>5</a:t>
            </a:fld>
            <a:endParaRPr lang="en-US" altLang="x-none" sz="1000">
              <a:latin typeface="CG Omega" charset="0"/>
            </a:endParaRPr>
          </a:p>
        </p:txBody>
      </p:sp>
    </p:spTree>
    <p:extLst>
      <p:ext uri="{BB962C8B-B14F-4D97-AF65-F5344CB8AC3E}">
        <p14:creationId xmlns:p14="http://schemas.microsoft.com/office/powerpoint/2010/main" val="8331712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762000">
              <a:defRPr sz="2400">
                <a:solidFill>
                  <a:schemeClr val="tx1"/>
                </a:solidFill>
                <a:latin typeface="Arial" charset="0"/>
                <a:ea typeface="ＭＳ Ｐゴシック" charset="-128"/>
              </a:defRPr>
            </a:lvl1pPr>
            <a:lvl2pPr marL="742950" indent="-285750" defTabSz="762000">
              <a:defRPr sz="2400">
                <a:solidFill>
                  <a:schemeClr val="tx1"/>
                </a:solidFill>
                <a:latin typeface="Arial" charset="0"/>
                <a:ea typeface="ＭＳ Ｐゴシック" charset="-128"/>
              </a:defRPr>
            </a:lvl2pPr>
            <a:lvl3pPr marL="1143000" indent="-228600" defTabSz="762000">
              <a:defRPr sz="2400">
                <a:solidFill>
                  <a:schemeClr val="tx1"/>
                </a:solidFill>
                <a:latin typeface="Arial" charset="0"/>
                <a:ea typeface="ＭＳ Ｐゴシック" charset="-128"/>
              </a:defRPr>
            </a:lvl3pPr>
            <a:lvl4pPr marL="1600200" indent="-228600" defTabSz="762000">
              <a:defRPr sz="2400">
                <a:solidFill>
                  <a:schemeClr val="tx1"/>
                </a:solidFill>
                <a:latin typeface="Arial" charset="0"/>
                <a:ea typeface="ＭＳ Ｐゴシック" charset="-128"/>
              </a:defRPr>
            </a:lvl4pPr>
            <a:lvl5pPr marL="2057400" indent="-228600" defTabSz="762000">
              <a:defRPr sz="2400">
                <a:solidFill>
                  <a:schemeClr val="tx1"/>
                </a:solidFill>
                <a:latin typeface="Arial" charset="0"/>
                <a:ea typeface="ＭＳ Ｐゴシック" charset="-128"/>
              </a:defRPr>
            </a:lvl5pPr>
            <a:lvl6pPr marL="2514600" indent="-228600" defTabSz="762000"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762000"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762000"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762000" eaLnBrk="0" fontAlgn="base" hangingPunct="0">
              <a:spcBef>
                <a:spcPct val="0"/>
              </a:spcBef>
              <a:spcAft>
                <a:spcPct val="0"/>
              </a:spcAft>
              <a:defRPr sz="2400">
                <a:solidFill>
                  <a:schemeClr val="tx1"/>
                </a:solidFill>
                <a:latin typeface="Arial" charset="0"/>
                <a:ea typeface="ＭＳ Ｐゴシック" charset="-128"/>
              </a:defRPr>
            </a:lvl9pPr>
          </a:lstStyle>
          <a:p>
            <a:fld id="{EB64ABA0-9CF4-7C40-A914-947F4E02CD2F}" type="slidenum">
              <a:rPr lang="en-US" altLang="x-none" sz="1000">
                <a:latin typeface="CG Omega" charset="0"/>
              </a:rPr>
              <a:pPr/>
              <a:t>7</a:t>
            </a:fld>
            <a:endParaRPr lang="en-US" altLang="x-none" sz="1000">
              <a:latin typeface="CG Omega" charset="0"/>
            </a:endParaRPr>
          </a:p>
        </p:txBody>
      </p:sp>
      <p:sp>
        <p:nvSpPr>
          <p:cNvPr id="86018" name="Rectangle 2"/>
          <p:cNvSpPr>
            <a:spLocks noGrp="1" noRot="1" noChangeAspect="1" noChangeArrowheads="1" noTextEdit="1"/>
          </p:cNvSpPr>
          <p:nvPr>
            <p:ph type="sldImg"/>
          </p:nvPr>
        </p:nvSpPr>
        <p:spPr>
          <a:xfrm>
            <a:off x="139700" y="779463"/>
            <a:ext cx="6477000" cy="3644900"/>
          </a:xfrm>
          <a:ln/>
          <a:extLst>
            <a:ext uri="{FAA26D3D-D897-4be2-8F04-BA451C77F1D7}">
              <ma14:placeholderFlag xmlns:ma14="http://schemas.microsoft.com/office/mac/drawingml/2011/main" xmlns="" val="1"/>
            </a:ext>
          </a:extLst>
        </p:spPr>
      </p:sp>
      <p:sp>
        <p:nvSpPr>
          <p:cNvPr id="86019" name="Rectangle 3"/>
          <p:cNvSpPr>
            <a:spLocks noGrp="1" noChangeArrowheads="1"/>
          </p:cNvSpPr>
          <p:nvPr>
            <p:ph type="body" idx="1"/>
          </p:nvPr>
        </p:nvSpPr>
        <p:spPr/>
        <p:txBody>
          <a:bodyPr/>
          <a:lstStyle/>
          <a:p>
            <a:pPr>
              <a:defRPr/>
            </a:pPr>
            <a:endParaRPr lang="en-GB">
              <a:cs typeface="+mn-cs"/>
            </a:endParaRPr>
          </a:p>
        </p:txBody>
      </p:sp>
    </p:spTree>
    <p:extLst>
      <p:ext uri="{BB962C8B-B14F-4D97-AF65-F5344CB8AC3E}">
        <p14:creationId xmlns:p14="http://schemas.microsoft.com/office/powerpoint/2010/main" val="15329757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762000">
              <a:defRPr sz="2400">
                <a:solidFill>
                  <a:schemeClr val="tx1"/>
                </a:solidFill>
                <a:latin typeface="Arial" charset="0"/>
                <a:ea typeface="ＭＳ Ｐゴシック" charset="-128"/>
              </a:defRPr>
            </a:lvl1pPr>
            <a:lvl2pPr marL="742950" indent="-285750" defTabSz="762000">
              <a:defRPr sz="2400">
                <a:solidFill>
                  <a:schemeClr val="tx1"/>
                </a:solidFill>
                <a:latin typeface="Arial" charset="0"/>
                <a:ea typeface="ＭＳ Ｐゴシック" charset="-128"/>
              </a:defRPr>
            </a:lvl2pPr>
            <a:lvl3pPr marL="1143000" indent="-228600" defTabSz="762000">
              <a:defRPr sz="2400">
                <a:solidFill>
                  <a:schemeClr val="tx1"/>
                </a:solidFill>
                <a:latin typeface="Arial" charset="0"/>
                <a:ea typeface="ＭＳ Ｐゴシック" charset="-128"/>
              </a:defRPr>
            </a:lvl3pPr>
            <a:lvl4pPr marL="1600200" indent="-228600" defTabSz="762000">
              <a:defRPr sz="2400">
                <a:solidFill>
                  <a:schemeClr val="tx1"/>
                </a:solidFill>
                <a:latin typeface="Arial" charset="0"/>
                <a:ea typeface="ＭＳ Ｐゴシック" charset="-128"/>
              </a:defRPr>
            </a:lvl4pPr>
            <a:lvl5pPr marL="2057400" indent="-228600" defTabSz="762000">
              <a:defRPr sz="2400">
                <a:solidFill>
                  <a:schemeClr val="tx1"/>
                </a:solidFill>
                <a:latin typeface="Arial" charset="0"/>
                <a:ea typeface="ＭＳ Ｐゴシック" charset="-128"/>
              </a:defRPr>
            </a:lvl5pPr>
            <a:lvl6pPr marL="2514600" indent="-228600" defTabSz="762000"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762000"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762000"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762000" eaLnBrk="0" fontAlgn="base" hangingPunct="0">
              <a:spcBef>
                <a:spcPct val="0"/>
              </a:spcBef>
              <a:spcAft>
                <a:spcPct val="0"/>
              </a:spcAft>
              <a:defRPr sz="2400">
                <a:solidFill>
                  <a:schemeClr val="tx1"/>
                </a:solidFill>
                <a:latin typeface="Arial" charset="0"/>
                <a:ea typeface="ＭＳ Ｐゴシック" charset="-128"/>
              </a:defRPr>
            </a:lvl9pPr>
          </a:lstStyle>
          <a:p>
            <a:fld id="{7E9E5328-5450-6D49-8F02-78BDB3DB4BE2}" type="slidenum">
              <a:rPr lang="en-US" altLang="x-none" sz="1000">
                <a:latin typeface="CG Omega" charset="0"/>
              </a:rPr>
              <a:pPr/>
              <a:t>8</a:t>
            </a:fld>
            <a:endParaRPr lang="en-US" altLang="x-none" sz="1000">
              <a:latin typeface="CG Omega" charset="0"/>
            </a:endParaRPr>
          </a:p>
        </p:txBody>
      </p:sp>
      <p:sp>
        <p:nvSpPr>
          <p:cNvPr id="103426" name="Rectangle 2"/>
          <p:cNvSpPr>
            <a:spLocks noGrp="1" noRot="1" noChangeAspect="1" noChangeArrowheads="1" noTextEdit="1"/>
          </p:cNvSpPr>
          <p:nvPr>
            <p:ph type="sldImg"/>
          </p:nvPr>
        </p:nvSpPr>
        <p:spPr>
          <a:xfrm>
            <a:off x="139700" y="779463"/>
            <a:ext cx="6477000" cy="3644900"/>
          </a:xfrm>
          <a:ln/>
          <a:extLst>
            <a:ext uri="{FAA26D3D-D897-4be2-8F04-BA451C77F1D7}">
              <ma14:placeholderFlag xmlns:ma14="http://schemas.microsoft.com/office/mac/drawingml/2011/main" xmlns="" val="1"/>
            </a:ext>
          </a:extLst>
        </p:spPr>
      </p:sp>
      <p:sp>
        <p:nvSpPr>
          <p:cNvPr id="103427" name="Rectangle 3"/>
          <p:cNvSpPr>
            <a:spLocks noGrp="1" noChangeArrowheads="1"/>
          </p:cNvSpPr>
          <p:nvPr>
            <p:ph type="body" idx="1"/>
          </p:nvPr>
        </p:nvSpPr>
        <p:spPr/>
        <p:txBody>
          <a:bodyPr/>
          <a:lstStyle/>
          <a:p>
            <a:pPr>
              <a:defRPr/>
            </a:pPr>
            <a:endParaRPr lang="en-GB">
              <a:cs typeface="+mn-cs"/>
            </a:endParaRPr>
          </a:p>
        </p:txBody>
      </p:sp>
    </p:spTree>
    <p:extLst>
      <p:ext uri="{BB962C8B-B14F-4D97-AF65-F5344CB8AC3E}">
        <p14:creationId xmlns:p14="http://schemas.microsoft.com/office/powerpoint/2010/main" val="10913603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762000">
              <a:defRPr sz="2400">
                <a:solidFill>
                  <a:schemeClr val="tx1"/>
                </a:solidFill>
                <a:latin typeface="Arial" charset="0"/>
                <a:ea typeface="ＭＳ Ｐゴシック" charset="-128"/>
              </a:defRPr>
            </a:lvl1pPr>
            <a:lvl2pPr marL="742950" indent="-285750" defTabSz="762000">
              <a:defRPr sz="2400">
                <a:solidFill>
                  <a:schemeClr val="tx1"/>
                </a:solidFill>
                <a:latin typeface="Arial" charset="0"/>
                <a:ea typeface="ＭＳ Ｐゴシック" charset="-128"/>
              </a:defRPr>
            </a:lvl2pPr>
            <a:lvl3pPr marL="1143000" indent="-228600" defTabSz="762000">
              <a:defRPr sz="2400">
                <a:solidFill>
                  <a:schemeClr val="tx1"/>
                </a:solidFill>
                <a:latin typeface="Arial" charset="0"/>
                <a:ea typeface="ＭＳ Ｐゴシック" charset="-128"/>
              </a:defRPr>
            </a:lvl3pPr>
            <a:lvl4pPr marL="1600200" indent="-228600" defTabSz="762000">
              <a:defRPr sz="2400">
                <a:solidFill>
                  <a:schemeClr val="tx1"/>
                </a:solidFill>
                <a:latin typeface="Arial" charset="0"/>
                <a:ea typeface="ＭＳ Ｐゴシック" charset="-128"/>
              </a:defRPr>
            </a:lvl4pPr>
            <a:lvl5pPr marL="2057400" indent="-228600" defTabSz="762000">
              <a:defRPr sz="2400">
                <a:solidFill>
                  <a:schemeClr val="tx1"/>
                </a:solidFill>
                <a:latin typeface="Arial" charset="0"/>
                <a:ea typeface="ＭＳ Ｐゴシック" charset="-128"/>
              </a:defRPr>
            </a:lvl5pPr>
            <a:lvl6pPr marL="2514600" indent="-228600" defTabSz="762000"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762000"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762000"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762000" eaLnBrk="0" fontAlgn="base" hangingPunct="0">
              <a:spcBef>
                <a:spcPct val="0"/>
              </a:spcBef>
              <a:spcAft>
                <a:spcPct val="0"/>
              </a:spcAft>
              <a:defRPr sz="2400">
                <a:solidFill>
                  <a:schemeClr val="tx1"/>
                </a:solidFill>
                <a:latin typeface="Arial" charset="0"/>
                <a:ea typeface="ＭＳ Ｐゴシック" charset="-128"/>
              </a:defRPr>
            </a:lvl9pPr>
          </a:lstStyle>
          <a:p>
            <a:fld id="{C1EBC3E9-67DD-7348-AFB8-C5C727CF2414}" type="slidenum">
              <a:rPr lang="en-US" altLang="x-none" sz="1000">
                <a:latin typeface="CG Omega" charset="0"/>
              </a:rPr>
              <a:pPr/>
              <a:t>9</a:t>
            </a:fld>
            <a:endParaRPr lang="en-US" altLang="x-none" sz="1000">
              <a:latin typeface="CG Omega" charset="0"/>
            </a:endParaRPr>
          </a:p>
        </p:txBody>
      </p:sp>
      <p:sp>
        <p:nvSpPr>
          <p:cNvPr id="23554" name="Rectangle 2"/>
          <p:cNvSpPr>
            <a:spLocks noGrp="1" noRot="1" noChangeAspect="1" noChangeArrowheads="1" noTextEdit="1"/>
          </p:cNvSpPr>
          <p:nvPr>
            <p:ph type="sldImg"/>
          </p:nvPr>
        </p:nvSpPr>
        <p:spPr>
          <a:xfrm>
            <a:off x="139700" y="779463"/>
            <a:ext cx="6477000" cy="3644900"/>
          </a:xfrm>
          <a:ln cap="flat"/>
          <a:extLst>
            <a:ext uri="{FAA26D3D-D897-4be2-8F04-BA451C77F1D7}">
              <ma14:placeholderFlag xmlns:ma14="http://schemas.microsoft.com/office/mac/drawingml/2011/main" xmlns="" val="1"/>
            </a:ext>
          </a:extLst>
        </p:spPr>
      </p:sp>
      <p:sp>
        <p:nvSpPr>
          <p:cNvPr id="23555" name="Rectangle 3"/>
          <p:cNvSpPr>
            <a:spLocks noGrp="1" noChangeArrowheads="1"/>
          </p:cNvSpPr>
          <p:nvPr>
            <p:ph type="body" idx="1"/>
          </p:nvPr>
        </p:nvSpPr>
        <p:spPr>
          <a:ln/>
        </p:spPr>
        <p:txBody>
          <a:bodyPr/>
          <a:lstStyle/>
          <a:p>
            <a:pPr>
              <a:spcBef>
                <a:spcPct val="0"/>
              </a:spcBef>
            </a:pPr>
            <a:r>
              <a:rPr lang="en-US" altLang="x-none" sz="1600">
                <a:ea typeface="ＭＳ Ｐゴシック" charset="-128"/>
              </a:rPr>
              <a:t>Start with a folder for your thesis and create folders for each chapter - put results or files into each folder. It is also essential to have a paper based filing system. Have a folder for each chapter and put into it copies of all results, spectra, graphs (whatever form your results are in). Add any notes that refer to this work, summaries of key papers, notes from meetings with supervisors - ANYTHING that relates. The thesis will begin to take shape before your eyes ! </a:t>
            </a:r>
          </a:p>
          <a:p>
            <a:pPr>
              <a:spcBef>
                <a:spcPct val="0"/>
              </a:spcBef>
            </a:pPr>
            <a:r>
              <a:rPr lang="en-US" altLang="x-none" sz="1600">
                <a:ea typeface="ＭＳ Ｐゴシック" charset="-128"/>
              </a:rPr>
              <a:t>Always back up - everyone has a nightmare story about a key file that was lost. Computers will go wrong.</a:t>
            </a:r>
          </a:p>
          <a:p>
            <a:pPr>
              <a:spcBef>
                <a:spcPct val="0"/>
              </a:spcBef>
            </a:pPr>
            <a:r>
              <a:rPr lang="en-US" altLang="x-none" sz="1600">
                <a:ea typeface="ＭＳ Ｐゴシック" charset="-128"/>
              </a:rPr>
              <a:t>Copy any key parts of a lab book - they can disappear from libraries or be lost.</a:t>
            </a:r>
          </a:p>
          <a:p>
            <a:pPr>
              <a:spcBef>
                <a:spcPct val="0"/>
              </a:spcBef>
            </a:pPr>
            <a:r>
              <a:rPr lang="en-US" altLang="x-none" sz="1600">
                <a:ea typeface="ＭＳ Ｐゴシック" charset="-128"/>
              </a:rPr>
              <a:t>Check regulations for finishing dates and build these into your plan - don</a:t>
            </a:r>
            <a:r>
              <a:rPr lang="ja-JP" altLang="en-US" sz="1600">
                <a:latin typeface="Arial" charset="0"/>
                <a:ea typeface="ＭＳ Ｐゴシック" charset="-128"/>
              </a:rPr>
              <a:t>’</a:t>
            </a:r>
            <a:r>
              <a:rPr lang="en-US" altLang="ja-JP" sz="1600">
                <a:ea typeface="ＭＳ Ｐゴシック" charset="-128"/>
              </a:rPr>
              <a:t>t be caught out if your institution allows one year to write up, not two as you thought. These regulations are tighter each year. </a:t>
            </a:r>
            <a:endParaRPr lang="en-US" altLang="x-none" sz="1600">
              <a:ea typeface="ＭＳ Ｐゴシック" charset="-128"/>
            </a:endParaRPr>
          </a:p>
        </p:txBody>
      </p:sp>
    </p:spTree>
    <p:extLst>
      <p:ext uri="{BB962C8B-B14F-4D97-AF65-F5344CB8AC3E}">
        <p14:creationId xmlns:p14="http://schemas.microsoft.com/office/powerpoint/2010/main" val="21341720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762000">
              <a:defRPr sz="2400">
                <a:solidFill>
                  <a:schemeClr val="tx1"/>
                </a:solidFill>
                <a:latin typeface="Arial" charset="0"/>
                <a:ea typeface="ＭＳ Ｐゴシック" charset="-128"/>
              </a:defRPr>
            </a:lvl1pPr>
            <a:lvl2pPr marL="742950" indent="-285750" defTabSz="762000">
              <a:defRPr sz="2400">
                <a:solidFill>
                  <a:schemeClr val="tx1"/>
                </a:solidFill>
                <a:latin typeface="Arial" charset="0"/>
                <a:ea typeface="ＭＳ Ｐゴシック" charset="-128"/>
              </a:defRPr>
            </a:lvl2pPr>
            <a:lvl3pPr marL="1143000" indent="-228600" defTabSz="762000">
              <a:defRPr sz="2400">
                <a:solidFill>
                  <a:schemeClr val="tx1"/>
                </a:solidFill>
                <a:latin typeface="Arial" charset="0"/>
                <a:ea typeface="ＭＳ Ｐゴシック" charset="-128"/>
              </a:defRPr>
            </a:lvl3pPr>
            <a:lvl4pPr marL="1600200" indent="-228600" defTabSz="762000">
              <a:defRPr sz="2400">
                <a:solidFill>
                  <a:schemeClr val="tx1"/>
                </a:solidFill>
                <a:latin typeface="Arial" charset="0"/>
                <a:ea typeface="ＭＳ Ｐゴシック" charset="-128"/>
              </a:defRPr>
            </a:lvl4pPr>
            <a:lvl5pPr marL="2057400" indent="-228600" defTabSz="762000">
              <a:defRPr sz="2400">
                <a:solidFill>
                  <a:schemeClr val="tx1"/>
                </a:solidFill>
                <a:latin typeface="Arial" charset="0"/>
                <a:ea typeface="ＭＳ Ｐゴシック" charset="-128"/>
              </a:defRPr>
            </a:lvl5pPr>
            <a:lvl6pPr marL="2514600" indent="-228600" defTabSz="762000"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762000"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762000"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762000" eaLnBrk="0" fontAlgn="base" hangingPunct="0">
              <a:spcBef>
                <a:spcPct val="0"/>
              </a:spcBef>
              <a:spcAft>
                <a:spcPct val="0"/>
              </a:spcAft>
              <a:defRPr sz="2400">
                <a:solidFill>
                  <a:schemeClr val="tx1"/>
                </a:solidFill>
                <a:latin typeface="Arial" charset="0"/>
                <a:ea typeface="ＭＳ Ｐゴシック" charset="-128"/>
              </a:defRPr>
            </a:lvl9pPr>
          </a:lstStyle>
          <a:p>
            <a:fld id="{EB8F5DF6-9C0C-7F4F-AEB7-5E97DCF3183C}" type="slidenum">
              <a:rPr lang="en-US" altLang="x-none" sz="1000">
                <a:latin typeface="CG Omega" charset="0"/>
              </a:rPr>
              <a:pPr/>
              <a:t>10</a:t>
            </a:fld>
            <a:endParaRPr lang="en-US" altLang="x-none" sz="1000">
              <a:latin typeface="CG Omega" charset="0"/>
            </a:endParaRPr>
          </a:p>
        </p:txBody>
      </p:sp>
      <p:sp>
        <p:nvSpPr>
          <p:cNvPr id="25602" name="Rectangle 2"/>
          <p:cNvSpPr>
            <a:spLocks noGrp="1" noRot="1" noChangeAspect="1" noChangeArrowheads="1" noTextEdit="1"/>
          </p:cNvSpPr>
          <p:nvPr>
            <p:ph type="sldImg"/>
          </p:nvPr>
        </p:nvSpPr>
        <p:spPr>
          <a:xfrm>
            <a:off x="139700" y="779463"/>
            <a:ext cx="6477000" cy="3644900"/>
          </a:xfrm>
          <a:ln cap="flat"/>
          <a:extLst>
            <a:ext uri="{FAA26D3D-D897-4be2-8F04-BA451C77F1D7}">
              <ma14:placeholderFlag xmlns:ma14="http://schemas.microsoft.com/office/mac/drawingml/2011/main" xmlns="" val="1"/>
            </a:ext>
          </a:extLst>
        </p:spPr>
      </p:sp>
      <p:sp>
        <p:nvSpPr>
          <p:cNvPr id="25603" name="Rectangle 3"/>
          <p:cNvSpPr>
            <a:spLocks noGrp="1" noChangeArrowheads="1"/>
          </p:cNvSpPr>
          <p:nvPr>
            <p:ph type="body" idx="1"/>
          </p:nvPr>
        </p:nvSpPr>
        <p:spPr>
          <a:ln/>
        </p:spPr>
        <p:txBody>
          <a:bodyPr/>
          <a:lstStyle/>
          <a:p>
            <a:pPr>
              <a:spcBef>
                <a:spcPct val="0"/>
              </a:spcBef>
            </a:pPr>
            <a:r>
              <a:rPr lang="en-US" altLang="x-none" sz="1800">
                <a:ea typeface="ＭＳ Ｐゴシック" charset="-128"/>
              </a:rPr>
              <a:t>Talk through SMART objectives - giving examples</a:t>
            </a:r>
          </a:p>
          <a:p>
            <a:pPr>
              <a:spcBef>
                <a:spcPct val="0"/>
              </a:spcBef>
            </a:pPr>
            <a:r>
              <a:rPr lang="en-US" altLang="x-none" sz="1800">
                <a:ea typeface="ＭＳ Ｐゴシック" charset="-128"/>
              </a:rPr>
              <a:t>Specific - </a:t>
            </a:r>
            <a:r>
              <a:rPr lang="ja-JP" altLang="en-US" sz="1800">
                <a:latin typeface="Arial" charset="0"/>
                <a:ea typeface="ＭＳ Ｐゴシック" charset="-128"/>
              </a:rPr>
              <a:t>“</a:t>
            </a:r>
            <a:r>
              <a:rPr lang="en-US" altLang="ja-JP" sz="1800">
                <a:ea typeface="ＭＳ Ｐゴシック" charset="-128"/>
              </a:rPr>
              <a:t>I will complete chapter 3/collate all diagrams</a:t>
            </a:r>
            <a:r>
              <a:rPr lang="ja-JP" altLang="en-US" sz="1800">
                <a:latin typeface="Arial" charset="0"/>
                <a:ea typeface="ＭＳ Ｐゴシック" charset="-128"/>
              </a:rPr>
              <a:t>”</a:t>
            </a:r>
            <a:r>
              <a:rPr lang="en-US" altLang="ja-JP" sz="1800">
                <a:ea typeface="ＭＳ Ｐゴシック" charset="-128"/>
              </a:rPr>
              <a:t> rather than </a:t>
            </a:r>
            <a:r>
              <a:rPr lang="ja-JP" altLang="en-US" sz="1800">
                <a:latin typeface="Arial" charset="0"/>
                <a:ea typeface="ＭＳ Ｐゴシック" charset="-128"/>
              </a:rPr>
              <a:t>“</a:t>
            </a:r>
            <a:r>
              <a:rPr lang="en-US" altLang="ja-JP" sz="1800">
                <a:ea typeface="ＭＳ Ｐゴシック" charset="-128"/>
              </a:rPr>
              <a:t>I will make good progress</a:t>
            </a:r>
            <a:r>
              <a:rPr lang="ja-JP" altLang="en-US" sz="1800">
                <a:latin typeface="Arial" charset="0"/>
                <a:ea typeface="ＭＳ Ｐゴシック" charset="-128"/>
              </a:rPr>
              <a:t>”</a:t>
            </a:r>
            <a:endParaRPr lang="en-US" altLang="ja-JP" sz="1800">
              <a:ea typeface="ＭＳ Ｐゴシック" charset="-128"/>
            </a:endParaRPr>
          </a:p>
          <a:p>
            <a:pPr>
              <a:spcBef>
                <a:spcPct val="0"/>
              </a:spcBef>
            </a:pPr>
            <a:r>
              <a:rPr lang="en-US" altLang="x-none" sz="1800">
                <a:ea typeface="ＭＳ Ｐゴシック" charset="-128"/>
              </a:rPr>
              <a:t>Measurable - </a:t>
            </a:r>
            <a:r>
              <a:rPr lang="ja-JP" altLang="en-US" sz="1800">
                <a:latin typeface="Arial" charset="0"/>
                <a:ea typeface="ＭＳ Ｐゴシック" charset="-128"/>
              </a:rPr>
              <a:t>“</a:t>
            </a:r>
            <a:r>
              <a:rPr lang="en-US" altLang="ja-JP" sz="1800">
                <a:ea typeface="ＭＳ Ｐゴシック" charset="-128"/>
              </a:rPr>
              <a:t>I will write 4 pages today</a:t>
            </a:r>
            <a:r>
              <a:rPr lang="ja-JP" altLang="en-US" sz="1800">
                <a:latin typeface="Arial" charset="0"/>
                <a:ea typeface="ＭＳ Ｐゴシック" charset="-128"/>
              </a:rPr>
              <a:t>”</a:t>
            </a:r>
            <a:r>
              <a:rPr lang="en-US" altLang="ja-JP" sz="1800">
                <a:ea typeface="ＭＳ Ｐゴシック" charset="-128"/>
              </a:rPr>
              <a:t> not </a:t>
            </a:r>
            <a:r>
              <a:rPr lang="ja-JP" altLang="en-US" sz="1800">
                <a:latin typeface="Arial" charset="0"/>
                <a:ea typeface="ＭＳ Ｐゴシック" charset="-128"/>
              </a:rPr>
              <a:t>“</a:t>
            </a:r>
            <a:r>
              <a:rPr lang="en-US" altLang="ja-JP" sz="1800">
                <a:ea typeface="ＭＳ Ｐゴシック" charset="-128"/>
              </a:rPr>
              <a:t>I will try to write as much as I can</a:t>
            </a:r>
            <a:r>
              <a:rPr lang="ja-JP" altLang="en-US" sz="1800">
                <a:latin typeface="Arial" charset="0"/>
                <a:ea typeface="ＭＳ Ｐゴシック" charset="-128"/>
              </a:rPr>
              <a:t>”</a:t>
            </a:r>
            <a:endParaRPr lang="en-US" altLang="ja-JP" sz="1800">
              <a:ea typeface="ＭＳ Ｐゴシック" charset="-128"/>
            </a:endParaRPr>
          </a:p>
          <a:p>
            <a:pPr>
              <a:spcBef>
                <a:spcPct val="0"/>
              </a:spcBef>
            </a:pPr>
            <a:r>
              <a:rPr lang="en-US" altLang="x-none" sz="1800">
                <a:ea typeface="ＭＳ Ｐゴシック" charset="-128"/>
              </a:rPr>
              <a:t>Achievable - </a:t>
            </a:r>
            <a:r>
              <a:rPr lang="ja-JP" altLang="en-US" sz="1800">
                <a:latin typeface="Arial" charset="0"/>
                <a:ea typeface="ＭＳ Ｐゴシック" charset="-128"/>
              </a:rPr>
              <a:t>“</a:t>
            </a:r>
            <a:r>
              <a:rPr lang="en-US" altLang="ja-JP" sz="1800">
                <a:ea typeface="ＭＳ Ｐゴシック" charset="-128"/>
              </a:rPr>
              <a:t>I will complete the first draft for my supervisor</a:t>
            </a:r>
            <a:r>
              <a:rPr lang="ja-JP" altLang="en-US" sz="1800">
                <a:latin typeface="Arial" charset="0"/>
                <a:ea typeface="ＭＳ Ｐゴシック" charset="-128"/>
              </a:rPr>
              <a:t>”</a:t>
            </a:r>
            <a:r>
              <a:rPr lang="en-US" altLang="ja-JP" sz="1800">
                <a:ea typeface="ＭＳ Ｐゴシック" charset="-128"/>
              </a:rPr>
              <a:t> not </a:t>
            </a:r>
            <a:r>
              <a:rPr lang="ja-JP" altLang="en-US" sz="1800">
                <a:latin typeface="Arial" charset="0"/>
                <a:ea typeface="ＭＳ Ｐゴシック" charset="-128"/>
              </a:rPr>
              <a:t>“</a:t>
            </a:r>
            <a:r>
              <a:rPr lang="en-US" altLang="ja-JP" sz="1800">
                <a:ea typeface="ＭＳ Ｐゴシック" charset="-128"/>
              </a:rPr>
              <a:t>I will get it perfect before he sees it</a:t>
            </a:r>
            <a:r>
              <a:rPr lang="ja-JP" altLang="en-US" sz="1800">
                <a:latin typeface="Arial" charset="0"/>
                <a:ea typeface="ＭＳ Ｐゴシック" charset="-128"/>
              </a:rPr>
              <a:t>”</a:t>
            </a:r>
            <a:endParaRPr lang="en-US" altLang="ja-JP" sz="1800">
              <a:ea typeface="ＭＳ Ｐゴシック" charset="-128"/>
            </a:endParaRPr>
          </a:p>
          <a:p>
            <a:pPr>
              <a:spcBef>
                <a:spcPct val="0"/>
              </a:spcBef>
            </a:pPr>
            <a:r>
              <a:rPr lang="en-US" altLang="x-none" sz="1800">
                <a:ea typeface="ＭＳ Ｐゴシック" charset="-128"/>
              </a:rPr>
              <a:t>Realistic - </a:t>
            </a:r>
            <a:r>
              <a:rPr lang="ja-JP" altLang="en-US" sz="1800">
                <a:latin typeface="Arial" charset="0"/>
                <a:ea typeface="ＭＳ Ｐゴシック" charset="-128"/>
              </a:rPr>
              <a:t>“</a:t>
            </a:r>
            <a:r>
              <a:rPr lang="en-US" altLang="ja-JP" sz="1800">
                <a:ea typeface="ＭＳ Ｐゴシック" charset="-128"/>
              </a:rPr>
              <a:t>I will complete the introduction today</a:t>
            </a:r>
            <a:r>
              <a:rPr lang="ja-JP" altLang="en-US" sz="1800">
                <a:latin typeface="Arial" charset="0"/>
                <a:ea typeface="ＭＳ Ｐゴシック" charset="-128"/>
              </a:rPr>
              <a:t>”</a:t>
            </a:r>
            <a:r>
              <a:rPr lang="en-US" altLang="ja-JP" sz="1800">
                <a:ea typeface="ＭＳ Ｐゴシック" charset="-128"/>
              </a:rPr>
              <a:t> not </a:t>
            </a:r>
            <a:r>
              <a:rPr lang="ja-JP" altLang="en-US" sz="1800">
                <a:latin typeface="Arial" charset="0"/>
                <a:ea typeface="ＭＳ Ｐゴシック" charset="-128"/>
              </a:rPr>
              <a:t>“</a:t>
            </a:r>
            <a:r>
              <a:rPr lang="en-US" altLang="ja-JP" sz="1800">
                <a:ea typeface="ＭＳ Ｐゴシック" charset="-128"/>
              </a:rPr>
              <a:t>I will complete a chapter a week</a:t>
            </a:r>
            <a:r>
              <a:rPr lang="ja-JP" altLang="en-US" sz="1800">
                <a:latin typeface="Arial" charset="0"/>
                <a:ea typeface="ＭＳ Ｐゴシック" charset="-128"/>
              </a:rPr>
              <a:t>”</a:t>
            </a:r>
            <a:endParaRPr lang="en-US" altLang="ja-JP" sz="1800">
              <a:ea typeface="ＭＳ Ｐゴシック" charset="-128"/>
            </a:endParaRPr>
          </a:p>
          <a:p>
            <a:pPr>
              <a:spcBef>
                <a:spcPct val="0"/>
              </a:spcBef>
            </a:pPr>
            <a:r>
              <a:rPr lang="en-US" altLang="x-none" sz="1800">
                <a:ea typeface="ＭＳ Ｐゴシック" charset="-128"/>
              </a:rPr>
              <a:t>Time - obvious ! it can be useful to tell your supervisor you will hand in a draft on a certain day - that way you are sure to have it done !</a:t>
            </a:r>
          </a:p>
        </p:txBody>
      </p:sp>
    </p:spTree>
    <p:extLst>
      <p:ext uri="{BB962C8B-B14F-4D97-AF65-F5344CB8AC3E}">
        <p14:creationId xmlns:p14="http://schemas.microsoft.com/office/powerpoint/2010/main" val="1108922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762000">
              <a:defRPr sz="2400">
                <a:solidFill>
                  <a:schemeClr val="tx1"/>
                </a:solidFill>
                <a:latin typeface="Arial" charset="0"/>
                <a:ea typeface="ＭＳ Ｐゴシック" charset="-128"/>
              </a:defRPr>
            </a:lvl1pPr>
            <a:lvl2pPr marL="742950" indent="-285750" defTabSz="762000">
              <a:defRPr sz="2400">
                <a:solidFill>
                  <a:schemeClr val="tx1"/>
                </a:solidFill>
                <a:latin typeface="Arial" charset="0"/>
                <a:ea typeface="ＭＳ Ｐゴシック" charset="-128"/>
              </a:defRPr>
            </a:lvl2pPr>
            <a:lvl3pPr marL="1143000" indent="-228600" defTabSz="762000">
              <a:defRPr sz="2400">
                <a:solidFill>
                  <a:schemeClr val="tx1"/>
                </a:solidFill>
                <a:latin typeface="Arial" charset="0"/>
                <a:ea typeface="ＭＳ Ｐゴシック" charset="-128"/>
              </a:defRPr>
            </a:lvl3pPr>
            <a:lvl4pPr marL="1600200" indent="-228600" defTabSz="762000">
              <a:defRPr sz="2400">
                <a:solidFill>
                  <a:schemeClr val="tx1"/>
                </a:solidFill>
                <a:latin typeface="Arial" charset="0"/>
                <a:ea typeface="ＭＳ Ｐゴシック" charset="-128"/>
              </a:defRPr>
            </a:lvl4pPr>
            <a:lvl5pPr marL="2057400" indent="-228600" defTabSz="762000">
              <a:defRPr sz="2400">
                <a:solidFill>
                  <a:schemeClr val="tx1"/>
                </a:solidFill>
                <a:latin typeface="Arial" charset="0"/>
                <a:ea typeface="ＭＳ Ｐゴシック" charset="-128"/>
              </a:defRPr>
            </a:lvl5pPr>
            <a:lvl6pPr marL="2514600" indent="-228600" defTabSz="762000"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762000"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762000"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762000" eaLnBrk="0" fontAlgn="base" hangingPunct="0">
              <a:spcBef>
                <a:spcPct val="0"/>
              </a:spcBef>
              <a:spcAft>
                <a:spcPct val="0"/>
              </a:spcAft>
              <a:defRPr sz="2400">
                <a:solidFill>
                  <a:schemeClr val="tx1"/>
                </a:solidFill>
                <a:latin typeface="Arial" charset="0"/>
                <a:ea typeface="ＭＳ Ｐゴシック" charset="-128"/>
              </a:defRPr>
            </a:lvl9pPr>
          </a:lstStyle>
          <a:p>
            <a:fld id="{DCABA36F-5399-3443-830C-E32E3387CB44}" type="slidenum">
              <a:rPr lang="en-US" altLang="x-none" sz="1000">
                <a:latin typeface="CG Omega" charset="0"/>
              </a:rPr>
              <a:pPr/>
              <a:t>11</a:t>
            </a:fld>
            <a:endParaRPr lang="en-US" altLang="x-none" sz="1000">
              <a:latin typeface="CG Omega" charset="0"/>
            </a:endParaRPr>
          </a:p>
        </p:txBody>
      </p:sp>
      <p:sp>
        <p:nvSpPr>
          <p:cNvPr id="110594" name="Rectangle 2"/>
          <p:cNvSpPr>
            <a:spLocks noGrp="1" noRot="1" noChangeAspect="1" noChangeArrowheads="1" noTextEdit="1"/>
          </p:cNvSpPr>
          <p:nvPr>
            <p:ph type="sldImg"/>
          </p:nvPr>
        </p:nvSpPr>
        <p:spPr>
          <a:xfrm>
            <a:off x="139700" y="779463"/>
            <a:ext cx="6477000" cy="3644900"/>
          </a:xfrm>
          <a:ln/>
          <a:extLst>
            <a:ext uri="{FAA26D3D-D897-4be2-8F04-BA451C77F1D7}">
              <ma14:placeholderFlag xmlns:ma14="http://schemas.microsoft.com/office/mac/drawingml/2011/main" xmlns="" val="1"/>
            </a:ext>
          </a:extLst>
        </p:spPr>
      </p:sp>
      <p:sp>
        <p:nvSpPr>
          <p:cNvPr id="110595" name="Rectangle 3"/>
          <p:cNvSpPr>
            <a:spLocks noGrp="1" noChangeArrowheads="1"/>
          </p:cNvSpPr>
          <p:nvPr>
            <p:ph type="body" idx="1"/>
          </p:nvPr>
        </p:nvSpPr>
        <p:spPr/>
        <p:txBody>
          <a:bodyPr/>
          <a:lstStyle/>
          <a:p>
            <a:pPr>
              <a:defRPr/>
            </a:pPr>
            <a:endParaRPr lang="en-GB">
              <a:cs typeface="+mn-cs"/>
            </a:endParaRPr>
          </a:p>
        </p:txBody>
      </p:sp>
    </p:spTree>
    <p:extLst>
      <p:ext uri="{BB962C8B-B14F-4D97-AF65-F5344CB8AC3E}">
        <p14:creationId xmlns:p14="http://schemas.microsoft.com/office/powerpoint/2010/main" val="10694303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762000">
              <a:defRPr sz="2400">
                <a:solidFill>
                  <a:schemeClr val="tx1"/>
                </a:solidFill>
                <a:latin typeface="Arial" charset="0"/>
                <a:ea typeface="ＭＳ Ｐゴシック" charset="-128"/>
              </a:defRPr>
            </a:lvl1pPr>
            <a:lvl2pPr marL="742950" indent="-285750" defTabSz="762000">
              <a:defRPr sz="2400">
                <a:solidFill>
                  <a:schemeClr val="tx1"/>
                </a:solidFill>
                <a:latin typeface="Arial" charset="0"/>
                <a:ea typeface="ＭＳ Ｐゴシック" charset="-128"/>
              </a:defRPr>
            </a:lvl2pPr>
            <a:lvl3pPr marL="1143000" indent="-228600" defTabSz="762000">
              <a:defRPr sz="2400">
                <a:solidFill>
                  <a:schemeClr val="tx1"/>
                </a:solidFill>
                <a:latin typeface="Arial" charset="0"/>
                <a:ea typeface="ＭＳ Ｐゴシック" charset="-128"/>
              </a:defRPr>
            </a:lvl3pPr>
            <a:lvl4pPr marL="1600200" indent="-228600" defTabSz="762000">
              <a:defRPr sz="2400">
                <a:solidFill>
                  <a:schemeClr val="tx1"/>
                </a:solidFill>
                <a:latin typeface="Arial" charset="0"/>
                <a:ea typeface="ＭＳ Ｐゴシック" charset="-128"/>
              </a:defRPr>
            </a:lvl4pPr>
            <a:lvl5pPr marL="2057400" indent="-228600" defTabSz="762000">
              <a:defRPr sz="2400">
                <a:solidFill>
                  <a:schemeClr val="tx1"/>
                </a:solidFill>
                <a:latin typeface="Arial" charset="0"/>
                <a:ea typeface="ＭＳ Ｐゴシック" charset="-128"/>
              </a:defRPr>
            </a:lvl5pPr>
            <a:lvl6pPr marL="2514600" indent="-228600" defTabSz="762000"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762000"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762000"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762000" eaLnBrk="0" fontAlgn="base" hangingPunct="0">
              <a:spcBef>
                <a:spcPct val="0"/>
              </a:spcBef>
              <a:spcAft>
                <a:spcPct val="0"/>
              </a:spcAft>
              <a:defRPr sz="2400">
                <a:solidFill>
                  <a:schemeClr val="tx1"/>
                </a:solidFill>
                <a:latin typeface="Arial" charset="0"/>
                <a:ea typeface="ＭＳ Ｐゴシック" charset="-128"/>
              </a:defRPr>
            </a:lvl9pPr>
          </a:lstStyle>
          <a:p>
            <a:fld id="{585788F0-A8F7-3748-85F3-4DC072EB848D}" type="slidenum">
              <a:rPr lang="en-US" altLang="x-none" sz="1000">
                <a:latin typeface="CG Omega" charset="0"/>
              </a:rPr>
              <a:pPr/>
              <a:t>12</a:t>
            </a:fld>
            <a:endParaRPr lang="en-US" altLang="x-none" sz="1000">
              <a:latin typeface="CG Omega" charset="0"/>
            </a:endParaRPr>
          </a:p>
        </p:txBody>
      </p:sp>
      <p:sp>
        <p:nvSpPr>
          <p:cNvPr id="163842" name="Rectangle 2"/>
          <p:cNvSpPr>
            <a:spLocks noGrp="1" noRot="1" noChangeAspect="1" noChangeArrowheads="1" noTextEdit="1"/>
          </p:cNvSpPr>
          <p:nvPr>
            <p:ph type="sldImg"/>
          </p:nvPr>
        </p:nvSpPr>
        <p:spPr>
          <a:xfrm>
            <a:off x="71438" y="746125"/>
            <a:ext cx="6615112" cy="3722688"/>
          </a:xfrm>
          <a:solidFill>
            <a:srgbClr val="FFFFFF"/>
          </a:solidFill>
          <a:ln/>
          <a:extLst>
            <a:ext uri="{FAA26D3D-D897-4be2-8F04-BA451C77F1D7}">
              <ma14:placeholderFlag xmlns:ma14="http://schemas.microsoft.com/office/mac/drawingml/2011/main" xmlns="" val="1"/>
            </a:ext>
          </a:extLst>
        </p:spPr>
      </p:sp>
      <p:sp>
        <p:nvSpPr>
          <p:cNvPr id="163843" name="Rectangle 3"/>
          <p:cNvSpPr>
            <a:spLocks noGrp="1" noChangeArrowheads="1"/>
          </p:cNvSpPr>
          <p:nvPr>
            <p:ph type="body" idx="1"/>
          </p:nvPr>
        </p:nvSpPr>
        <p:spPr>
          <a:xfrm>
            <a:off x="674688" y="4716463"/>
            <a:ext cx="5407025" cy="4467225"/>
          </a:xfrm>
          <a:solidFill>
            <a:srgbClr val="FFFFFF"/>
          </a:solidFill>
          <a:ln>
            <a:solidFill>
              <a:srgbClr val="000000"/>
            </a:solidFill>
            <a:miter lim="800000"/>
            <a:headEnd/>
            <a:tailEnd/>
          </a:ln>
        </p:spPr>
        <p:txBody>
          <a:bodyPr/>
          <a:lstStyle/>
          <a:p>
            <a:pPr>
              <a:defRPr/>
            </a:pPr>
            <a:endParaRPr lang="en-GB">
              <a:cs typeface="+mn-cs"/>
            </a:endParaRPr>
          </a:p>
        </p:txBody>
      </p:sp>
    </p:spTree>
    <p:extLst>
      <p:ext uri="{BB962C8B-B14F-4D97-AF65-F5344CB8AC3E}">
        <p14:creationId xmlns:p14="http://schemas.microsoft.com/office/powerpoint/2010/main" val="17737195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solidFill>
                  <a:schemeClr val="accent1">
                    <a:lumMod val="50000"/>
                  </a:schemeClr>
                </a:solidFill>
              </a:defRPr>
            </a:lvl1p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7AAC68D2-AA80-544F-8B06-3AD8C1A92B9B}" type="slidenum">
              <a:rPr lang="en-GB" altLang="en-US"/>
              <a:pPr>
                <a:defRPr/>
              </a:pPr>
              <a:t>‹#›</a:t>
            </a:fld>
            <a:endParaRPr lang="en-GB" altLang="en-US"/>
          </a:p>
        </p:txBody>
      </p:sp>
    </p:spTree>
    <p:extLst>
      <p:ext uri="{BB962C8B-B14F-4D97-AF65-F5344CB8AC3E}">
        <p14:creationId xmlns:p14="http://schemas.microsoft.com/office/powerpoint/2010/main" val="1400804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A9EBF371-C5B1-E049-9C59-4F591FAF6824}" type="slidenum">
              <a:rPr lang="en-GB" altLang="en-US"/>
              <a:pPr>
                <a:defRPr/>
              </a:pPr>
              <a:t>‹#›</a:t>
            </a:fld>
            <a:endParaRPr lang="en-GB" altLang="en-US"/>
          </a:p>
        </p:txBody>
      </p:sp>
    </p:spTree>
    <p:extLst>
      <p:ext uri="{BB962C8B-B14F-4D97-AF65-F5344CB8AC3E}">
        <p14:creationId xmlns:p14="http://schemas.microsoft.com/office/powerpoint/2010/main" val="1193990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7018BE76-F033-0045-91B0-A3A34DF2393C}" type="slidenum">
              <a:rPr lang="en-GB" altLang="en-US"/>
              <a:pPr>
                <a:defRPr/>
              </a:pPr>
              <a:t>‹#›</a:t>
            </a:fld>
            <a:endParaRPr lang="en-GB" altLang="en-US"/>
          </a:p>
        </p:txBody>
      </p:sp>
    </p:spTree>
    <p:extLst>
      <p:ext uri="{BB962C8B-B14F-4D97-AF65-F5344CB8AC3E}">
        <p14:creationId xmlns:p14="http://schemas.microsoft.com/office/powerpoint/2010/main" val="13170856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Shape 38"/>
          <p:cNvSpPr>
            <a:spLocks noGrp="1"/>
          </p:cNvSpPr>
          <p:nvPr>
            <p:ph type="pic" sz="half" idx="13"/>
          </p:nvPr>
        </p:nvSpPr>
        <p:spPr>
          <a:xfrm>
            <a:off x="6298406" y="446484"/>
            <a:ext cx="5000625" cy="5786438"/>
          </a:xfrm>
          <a:prstGeom prst="rect">
            <a:avLst/>
          </a:prstGeom>
        </p:spPr>
        <p:txBody>
          <a:bodyPr lIns="91439" tIns="45719" rIns="91439" bIns="45719" anchor="t">
            <a:noAutofit/>
          </a:bodyPr>
          <a:lstStyle/>
          <a:p>
            <a:endParaRPr/>
          </a:p>
        </p:txBody>
      </p:sp>
      <p:sp>
        <p:nvSpPr>
          <p:cNvPr id="39" name="Shape 39"/>
          <p:cNvSpPr>
            <a:spLocks noGrp="1"/>
          </p:cNvSpPr>
          <p:nvPr>
            <p:ph type="title"/>
          </p:nvPr>
        </p:nvSpPr>
        <p:spPr>
          <a:xfrm>
            <a:off x="892969" y="446484"/>
            <a:ext cx="5000625" cy="2803922"/>
          </a:xfrm>
          <a:prstGeom prst="rect">
            <a:avLst/>
          </a:prstGeom>
        </p:spPr>
        <p:txBody>
          <a:bodyPr anchor="b"/>
          <a:lstStyle>
            <a:lvl1pPr>
              <a:defRPr sz="4219"/>
            </a:lvl1pPr>
          </a:lstStyle>
          <a:p>
            <a:r>
              <a:t>Title Text</a:t>
            </a:r>
          </a:p>
        </p:txBody>
      </p:sp>
      <p:sp>
        <p:nvSpPr>
          <p:cNvPr id="40" name="Shape 40"/>
          <p:cNvSpPr>
            <a:spLocks noGrp="1"/>
          </p:cNvSpPr>
          <p:nvPr>
            <p:ph type="body" sz="quarter" idx="1"/>
          </p:nvPr>
        </p:nvSpPr>
        <p:spPr>
          <a:xfrm>
            <a:off x="892969" y="3348633"/>
            <a:ext cx="5000625" cy="2884289"/>
          </a:xfrm>
          <a:prstGeom prst="rect">
            <a:avLst/>
          </a:prstGeom>
        </p:spPr>
        <p:txBody>
          <a:bodyPr anchor="t"/>
          <a:lstStyle>
            <a:lvl1pPr marL="0" indent="0" algn="ctr">
              <a:spcBef>
                <a:spcPts val="0"/>
              </a:spcBef>
              <a:buSzTx/>
              <a:buNone/>
              <a:defRPr sz="2250"/>
            </a:lvl1pPr>
            <a:lvl2pPr marL="0" indent="160729" algn="ctr">
              <a:spcBef>
                <a:spcPts val="0"/>
              </a:spcBef>
              <a:buSzTx/>
              <a:buNone/>
              <a:defRPr sz="2250"/>
            </a:lvl2pPr>
            <a:lvl3pPr marL="0" indent="321457" algn="ctr">
              <a:spcBef>
                <a:spcPts val="0"/>
              </a:spcBef>
              <a:buSzTx/>
              <a:buNone/>
              <a:defRPr sz="2250"/>
            </a:lvl3pPr>
            <a:lvl4pPr marL="0" indent="482186" algn="ctr">
              <a:spcBef>
                <a:spcPts val="0"/>
              </a:spcBef>
              <a:buSzTx/>
              <a:buNone/>
              <a:defRPr sz="2250"/>
            </a:lvl4pPr>
            <a:lvl5pPr marL="0" indent="642915" algn="ctr">
              <a:spcBef>
                <a:spcPts val="0"/>
              </a:spcBef>
              <a:buSzTx/>
              <a:buNone/>
              <a:defRPr sz="2250"/>
            </a:lvl5pPr>
          </a:lstStyle>
          <a:p>
            <a:r>
              <a:t>Body Level One</a:t>
            </a:r>
          </a:p>
          <a:p>
            <a:pPr lvl="1"/>
            <a:r>
              <a:t>Body Level Two</a:t>
            </a:r>
          </a:p>
          <a:p>
            <a:pPr lvl="2"/>
            <a:r>
              <a:t>Body Level Three</a:t>
            </a:r>
          </a:p>
          <a:p>
            <a:pPr lvl="3"/>
            <a:r>
              <a:t>Body Level Four</a:t>
            </a:r>
          </a:p>
          <a:p>
            <a:pPr lvl="4"/>
            <a:r>
              <a:t>Body Level Five</a:t>
            </a:r>
          </a:p>
        </p:txBody>
      </p:sp>
      <p:sp>
        <p:nvSpPr>
          <p:cNvPr id="41" name="Shape 41"/>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906497354"/>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5F6AA802-4612-7F46-9F37-CD306770489F}" type="datetimeFigureOut">
              <a:rPr lang="en-GB"/>
              <a:pPr>
                <a:defRPr/>
              </a:pPr>
              <a:t>15/04/2020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CB6AEC2-52B2-1A42-9137-BBC59F78FFFF}" type="slidenum">
              <a:rPr lang="en-GB" altLang="en-US"/>
              <a:pPr>
                <a:defRPr/>
              </a:pPr>
              <a:t>‹#›</a:t>
            </a:fld>
            <a:endParaRPr lang="en-GB" altLang="en-US"/>
          </a:p>
        </p:txBody>
      </p:sp>
    </p:spTree>
    <p:extLst>
      <p:ext uri="{BB962C8B-B14F-4D97-AF65-F5344CB8AC3E}">
        <p14:creationId xmlns:p14="http://schemas.microsoft.com/office/powerpoint/2010/main" val="21438976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0B29D3FB-59C0-4645-89DE-71121C77E191}" type="datetimeFigureOut">
              <a:rPr lang="en-GB"/>
              <a:pPr>
                <a:defRPr/>
              </a:pPr>
              <a:t>15/04/2020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D7379E6-2642-7749-8B2D-05FD9744D4FD}" type="slidenum">
              <a:rPr lang="en-GB" altLang="en-US"/>
              <a:pPr>
                <a:defRPr/>
              </a:pPr>
              <a:t>‹#›</a:t>
            </a:fld>
            <a:endParaRPr lang="en-GB" altLang="en-US"/>
          </a:p>
        </p:txBody>
      </p:sp>
    </p:spTree>
    <p:extLst>
      <p:ext uri="{BB962C8B-B14F-4D97-AF65-F5344CB8AC3E}">
        <p14:creationId xmlns:p14="http://schemas.microsoft.com/office/powerpoint/2010/main" val="20070229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6D4740B0-65C0-CC42-8B1E-B9BAC7A8FB14}" type="datetimeFigureOut">
              <a:rPr lang="en-GB"/>
              <a:pPr>
                <a:defRPr/>
              </a:pPr>
              <a:t>15/04/2020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CB1CEF1-DC33-B947-A075-3C22217510DC}" type="slidenum">
              <a:rPr lang="en-GB" altLang="en-US"/>
              <a:pPr>
                <a:defRPr/>
              </a:pPr>
              <a:t>‹#›</a:t>
            </a:fld>
            <a:endParaRPr lang="en-GB" altLang="en-US"/>
          </a:p>
        </p:txBody>
      </p:sp>
    </p:spTree>
    <p:extLst>
      <p:ext uri="{BB962C8B-B14F-4D97-AF65-F5344CB8AC3E}">
        <p14:creationId xmlns:p14="http://schemas.microsoft.com/office/powerpoint/2010/main" val="15085898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65071740-8C1E-4348-916E-B890DE2BF71D}" type="datetimeFigureOut">
              <a:rPr lang="en-GB"/>
              <a:pPr>
                <a:defRPr/>
              </a:pPr>
              <a:t>15/04/2020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B65E9EA6-8046-C84A-B193-0F19C1DADD65}" type="slidenum">
              <a:rPr lang="en-GB" altLang="en-US"/>
              <a:pPr>
                <a:defRPr/>
              </a:pPr>
              <a:t>‹#›</a:t>
            </a:fld>
            <a:endParaRPr lang="en-GB" altLang="en-US"/>
          </a:p>
        </p:txBody>
      </p:sp>
    </p:spTree>
    <p:extLst>
      <p:ext uri="{BB962C8B-B14F-4D97-AF65-F5344CB8AC3E}">
        <p14:creationId xmlns:p14="http://schemas.microsoft.com/office/powerpoint/2010/main" val="16771346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45FA6150-F61C-6E47-8193-AD3FFAA1C63B}" type="datetimeFigureOut">
              <a:rPr lang="en-GB"/>
              <a:pPr>
                <a:defRPr/>
              </a:pPr>
              <a:t>15/04/2020</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B82F3DC0-F4C2-DA43-8C4C-1EA219979101}" type="slidenum">
              <a:rPr lang="en-GB" altLang="en-US"/>
              <a:pPr>
                <a:defRPr/>
              </a:pPr>
              <a:t>‹#›</a:t>
            </a:fld>
            <a:endParaRPr lang="en-GB" altLang="en-US"/>
          </a:p>
        </p:txBody>
      </p:sp>
    </p:spTree>
    <p:extLst>
      <p:ext uri="{BB962C8B-B14F-4D97-AF65-F5344CB8AC3E}">
        <p14:creationId xmlns:p14="http://schemas.microsoft.com/office/powerpoint/2010/main" val="18790948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559EBE2F-B281-8F47-A4F0-A1433EF9A0B3}" type="datetimeFigureOut">
              <a:rPr lang="en-GB"/>
              <a:pPr>
                <a:defRPr/>
              </a:pPr>
              <a:t>15/04/2020</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7268567D-0A87-EC46-BC57-15B54C7AD127}" type="slidenum">
              <a:rPr lang="en-GB" altLang="en-US"/>
              <a:pPr>
                <a:defRPr/>
              </a:pPr>
              <a:t>‹#›</a:t>
            </a:fld>
            <a:endParaRPr lang="en-GB" altLang="en-US"/>
          </a:p>
        </p:txBody>
      </p:sp>
    </p:spTree>
    <p:extLst>
      <p:ext uri="{BB962C8B-B14F-4D97-AF65-F5344CB8AC3E}">
        <p14:creationId xmlns:p14="http://schemas.microsoft.com/office/powerpoint/2010/main" val="10523454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1F52B2B-157F-AD47-A384-304439A5D210}" type="datetimeFigureOut">
              <a:rPr lang="en-GB"/>
              <a:pPr>
                <a:defRPr/>
              </a:pPr>
              <a:t>15/04/2020</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50C25988-9346-A143-9456-A6EC85471D29}" type="slidenum">
              <a:rPr lang="en-GB" altLang="en-US"/>
              <a:pPr>
                <a:defRPr/>
              </a:pPr>
              <a:t>‹#›</a:t>
            </a:fld>
            <a:endParaRPr lang="en-GB" altLang="en-US"/>
          </a:p>
        </p:txBody>
      </p:sp>
    </p:spTree>
    <p:extLst>
      <p:ext uri="{BB962C8B-B14F-4D97-AF65-F5344CB8AC3E}">
        <p14:creationId xmlns:p14="http://schemas.microsoft.com/office/powerpoint/2010/main" val="94644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7263004A-FC15-CF41-A0CF-15B29600708C}" type="slidenum">
              <a:rPr lang="en-GB" altLang="en-US"/>
              <a:pPr>
                <a:defRPr/>
              </a:pPr>
              <a:t>‹#›</a:t>
            </a:fld>
            <a:endParaRPr lang="en-GB" altLang="en-US"/>
          </a:p>
        </p:txBody>
      </p:sp>
    </p:spTree>
    <p:extLst>
      <p:ext uri="{BB962C8B-B14F-4D97-AF65-F5344CB8AC3E}">
        <p14:creationId xmlns:p14="http://schemas.microsoft.com/office/powerpoint/2010/main" val="4554715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3D05D3D-F604-B147-A3B8-13D44BB92E2D}" type="datetimeFigureOut">
              <a:rPr lang="en-GB"/>
              <a:pPr>
                <a:defRPr/>
              </a:pPr>
              <a:t>15/04/2020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92B15E37-9170-5A48-BC71-7951A3255502}" type="slidenum">
              <a:rPr lang="en-GB" altLang="en-US"/>
              <a:pPr>
                <a:defRPr/>
              </a:pPr>
              <a:t>‹#›</a:t>
            </a:fld>
            <a:endParaRPr lang="en-GB" altLang="en-US"/>
          </a:p>
        </p:txBody>
      </p:sp>
    </p:spTree>
    <p:extLst>
      <p:ext uri="{BB962C8B-B14F-4D97-AF65-F5344CB8AC3E}">
        <p14:creationId xmlns:p14="http://schemas.microsoft.com/office/powerpoint/2010/main" val="15547505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05F7366-DD42-AE4A-84D2-6A0EEC55695D}" type="datetimeFigureOut">
              <a:rPr lang="en-GB"/>
              <a:pPr>
                <a:defRPr/>
              </a:pPr>
              <a:t>15/04/2020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A5CAD9D8-C301-1F4E-8D22-B17DBD516EB8}" type="slidenum">
              <a:rPr lang="en-GB" altLang="en-US"/>
              <a:pPr>
                <a:defRPr/>
              </a:pPr>
              <a:t>‹#›</a:t>
            </a:fld>
            <a:endParaRPr lang="en-GB" altLang="en-US"/>
          </a:p>
        </p:txBody>
      </p:sp>
    </p:spTree>
    <p:extLst>
      <p:ext uri="{BB962C8B-B14F-4D97-AF65-F5344CB8AC3E}">
        <p14:creationId xmlns:p14="http://schemas.microsoft.com/office/powerpoint/2010/main" val="1119309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5CD755EC-F9D8-DF41-8D13-B80E540EA54C}" type="datetimeFigureOut">
              <a:rPr lang="en-GB"/>
              <a:pPr>
                <a:defRPr/>
              </a:pPr>
              <a:t>15/04/2020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C801B9B-7E19-1442-99BC-FAD224DD93F8}" type="slidenum">
              <a:rPr lang="en-GB" altLang="en-US"/>
              <a:pPr>
                <a:defRPr/>
              </a:pPr>
              <a:t>‹#›</a:t>
            </a:fld>
            <a:endParaRPr lang="en-GB" altLang="en-US"/>
          </a:p>
        </p:txBody>
      </p:sp>
    </p:spTree>
    <p:extLst>
      <p:ext uri="{BB962C8B-B14F-4D97-AF65-F5344CB8AC3E}">
        <p14:creationId xmlns:p14="http://schemas.microsoft.com/office/powerpoint/2010/main" val="276842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12994743-39FF-B74B-8AAD-0A9DF53C9ED8}" type="datetimeFigureOut">
              <a:rPr lang="en-GB"/>
              <a:pPr>
                <a:defRPr/>
              </a:pPr>
              <a:t>15/04/2020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E0521B6B-A95E-E948-ADE4-7E5B10C49564}" type="slidenum">
              <a:rPr lang="en-GB" altLang="en-US"/>
              <a:pPr>
                <a:defRPr/>
              </a:pPr>
              <a:t>‹#›</a:t>
            </a:fld>
            <a:endParaRPr lang="en-GB" altLang="en-US"/>
          </a:p>
        </p:txBody>
      </p:sp>
    </p:spTree>
    <p:extLst>
      <p:ext uri="{BB962C8B-B14F-4D97-AF65-F5344CB8AC3E}">
        <p14:creationId xmlns:p14="http://schemas.microsoft.com/office/powerpoint/2010/main" val="14323690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546F696-7941-374D-B422-66AE10871F72}" type="slidenum">
              <a:rPr lang="en-GB" altLang="en-US"/>
              <a:pPr>
                <a:defRPr/>
              </a:pPr>
              <a:t>‹#›</a:t>
            </a:fld>
            <a:endParaRPr lang="en-GB" altLang="en-US"/>
          </a:p>
        </p:txBody>
      </p:sp>
    </p:spTree>
    <p:extLst>
      <p:ext uri="{BB962C8B-B14F-4D97-AF65-F5344CB8AC3E}">
        <p14:creationId xmlns:p14="http://schemas.microsoft.com/office/powerpoint/2010/main" val="53495728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6C8682AC-F732-6E4A-A787-10448C99BC83}" type="slidenum">
              <a:rPr lang="en-GB" altLang="en-US"/>
              <a:pPr>
                <a:defRPr/>
              </a:pPr>
              <a:t>‹#›</a:t>
            </a:fld>
            <a:endParaRPr lang="en-GB" altLang="en-US"/>
          </a:p>
        </p:txBody>
      </p:sp>
    </p:spTree>
    <p:extLst>
      <p:ext uri="{BB962C8B-B14F-4D97-AF65-F5344CB8AC3E}">
        <p14:creationId xmlns:p14="http://schemas.microsoft.com/office/powerpoint/2010/main" val="16605762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E9D68DF1-BF4C-D943-A238-168AF946EBDA}" type="slidenum">
              <a:rPr lang="en-GB" altLang="en-US"/>
              <a:pPr>
                <a:defRPr/>
              </a:pPr>
              <a:t>‹#›</a:t>
            </a:fld>
            <a:endParaRPr lang="en-GB" altLang="en-US"/>
          </a:p>
        </p:txBody>
      </p:sp>
    </p:spTree>
    <p:extLst>
      <p:ext uri="{BB962C8B-B14F-4D97-AF65-F5344CB8AC3E}">
        <p14:creationId xmlns:p14="http://schemas.microsoft.com/office/powerpoint/2010/main" val="60784305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1F75A713-886A-FD44-8F0D-DC082459EE94}" type="slidenum">
              <a:rPr lang="en-GB" altLang="en-US"/>
              <a:pPr>
                <a:defRPr/>
              </a:pPr>
              <a:t>‹#›</a:t>
            </a:fld>
            <a:endParaRPr lang="en-GB" altLang="en-US"/>
          </a:p>
        </p:txBody>
      </p:sp>
    </p:spTree>
    <p:extLst>
      <p:ext uri="{BB962C8B-B14F-4D97-AF65-F5344CB8AC3E}">
        <p14:creationId xmlns:p14="http://schemas.microsoft.com/office/powerpoint/2010/main" val="43855022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734F6AF7-932A-384A-A5A6-3C92BB09637C}" type="slidenum">
              <a:rPr lang="en-GB" altLang="en-US"/>
              <a:pPr>
                <a:defRPr/>
              </a:pPr>
              <a:t>‹#›</a:t>
            </a:fld>
            <a:endParaRPr lang="en-GB" altLang="en-US"/>
          </a:p>
        </p:txBody>
      </p:sp>
    </p:spTree>
    <p:extLst>
      <p:ext uri="{BB962C8B-B14F-4D97-AF65-F5344CB8AC3E}">
        <p14:creationId xmlns:p14="http://schemas.microsoft.com/office/powerpoint/2010/main" val="54967103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6E7E12BB-8AF9-AE45-8521-F71F243D1787}" type="slidenum">
              <a:rPr lang="en-GB" altLang="en-US"/>
              <a:pPr>
                <a:defRPr/>
              </a:pPr>
              <a:t>‹#›</a:t>
            </a:fld>
            <a:endParaRPr lang="en-GB" altLang="en-US"/>
          </a:p>
        </p:txBody>
      </p:sp>
    </p:spTree>
    <p:extLst>
      <p:ext uri="{BB962C8B-B14F-4D97-AF65-F5344CB8AC3E}">
        <p14:creationId xmlns:p14="http://schemas.microsoft.com/office/powerpoint/2010/main" val="1993936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442DDA56-FCB9-374D-8BA5-C43835705EA5}" type="slidenum">
              <a:rPr lang="en-GB" altLang="en-US"/>
              <a:pPr>
                <a:defRPr/>
              </a:pPr>
              <a:t>‹#›</a:t>
            </a:fld>
            <a:endParaRPr lang="en-GB" altLang="en-US"/>
          </a:p>
        </p:txBody>
      </p:sp>
    </p:spTree>
    <p:extLst>
      <p:ext uri="{BB962C8B-B14F-4D97-AF65-F5344CB8AC3E}">
        <p14:creationId xmlns:p14="http://schemas.microsoft.com/office/powerpoint/2010/main" val="147916076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A99ADD00-A82A-2B4C-9BAE-04908F3C54AB}" type="slidenum">
              <a:rPr lang="en-GB" altLang="en-US"/>
              <a:pPr>
                <a:defRPr/>
              </a:pPr>
              <a:t>‹#›</a:t>
            </a:fld>
            <a:endParaRPr lang="en-GB" altLang="en-US"/>
          </a:p>
        </p:txBody>
      </p:sp>
    </p:spTree>
    <p:extLst>
      <p:ext uri="{BB962C8B-B14F-4D97-AF65-F5344CB8AC3E}">
        <p14:creationId xmlns:p14="http://schemas.microsoft.com/office/powerpoint/2010/main" val="60516670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35126808-C231-E94A-BF15-7C0574D05F0F}" type="slidenum">
              <a:rPr lang="en-GB" altLang="en-US"/>
              <a:pPr>
                <a:defRPr/>
              </a:pPr>
              <a:t>‹#›</a:t>
            </a:fld>
            <a:endParaRPr lang="en-GB" altLang="en-US"/>
          </a:p>
        </p:txBody>
      </p:sp>
    </p:spTree>
    <p:extLst>
      <p:ext uri="{BB962C8B-B14F-4D97-AF65-F5344CB8AC3E}">
        <p14:creationId xmlns:p14="http://schemas.microsoft.com/office/powerpoint/2010/main" val="55417470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DD353589-2E82-6042-A9E2-7DE191A37784}" type="slidenum">
              <a:rPr lang="en-GB" altLang="en-US"/>
              <a:pPr>
                <a:defRPr/>
              </a:pPr>
              <a:t>‹#›</a:t>
            </a:fld>
            <a:endParaRPr lang="en-GB" altLang="en-US"/>
          </a:p>
        </p:txBody>
      </p:sp>
    </p:spTree>
    <p:extLst>
      <p:ext uri="{BB962C8B-B14F-4D97-AF65-F5344CB8AC3E}">
        <p14:creationId xmlns:p14="http://schemas.microsoft.com/office/powerpoint/2010/main" val="37774031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9AC024A8-A80A-1340-B62F-E5FFBAC3394C}" type="slidenum">
              <a:rPr lang="en-GB" altLang="en-US"/>
              <a:pPr>
                <a:defRPr/>
              </a:pPr>
              <a:t>‹#›</a:t>
            </a:fld>
            <a:endParaRPr lang="en-GB" altLang="en-US"/>
          </a:p>
        </p:txBody>
      </p:sp>
    </p:spTree>
    <p:extLst>
      <p:ext uri="{BB962C8B-B14F-4D97-AF65-F5344CB8AC3E}">
        <p14:creationId xmlns:p14="http://schemas.microsoft.com/office/powerpoint/2010/main" val="71984728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4A5AEE82-B78D-E440-8F0E-97727B487704}" type="slidenum">
              <a:rPr lang="en-GB" altLang="en-US"/>
              <a:pPr>
                <a:defRPr/>
              </a:pPr>
              <a:t>‹#›</a:t>
            </a:fld>
            <a:endParaRPr lang="en-GB" altLang="en-US"/>
          </a:p>
        </p:txBody>
      </p:sp>
    </p:spTree>
    <p:extLst>
      <p:ext uri="{BB962C8B-B14F-4D97-AF65-F5344CB8AC3E}">
        <p14:creationId xmlns:p14="http://schemas.microsoft.com/office/powerpoint/2010/main" val="169796905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3A7CCF0E-3991-3A40-8A27-C6467334D956}" type="slidenum">
              <a:rPr lang="en-GB" altLang="en-US"/>
              <a:pPr>
                <a:defRPr/>
              </a:pPr>
              <a:t>‹#›</a:t>
            </a:fld>
            <a:endParaRPr lang="en-GB" altLang="en-US"/>
          </a:p>
        </p:txBody>
      </p:sp>
    </p:spTree>
    <p:extLst>
      <p:ext uri="{BB962C8B-B14F-4D97-AF65-F5344CB8AC3E}">
        <p14:creationId xmlns:p14="http://schemas.microsoft.com/office/powerpoint/2010/main" val="200325647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D05ED87B-8972-5B4A-AD44-7F7934CBC0F2}" type="slidenum">
              <a:rPr lang="en-GB" altLang="en-US"/>
              <a:pPr>
                <a:defRPr/>
              </a:pPr>
              <a:t>‹#›</a:t>
            </a:fld>
            <a:endParaRPr lang="en-GB" altLang="en-US"/>
          </a:p>
        </p:txBody>
      </p:sp>
    </p:spTree>
    <p:extLst>
      <p:ext uri="{BB962C8B-B14F-4D97-AF65-F5344CB8AC3E}">
        <p14:creationId xmlns:p14="http://schemas.microsoft.com/office/powerpoint/2010/main" val="48287362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A5C1E0C5-0344-FD44-B226-D1346A2FF102}" type="slidenum">
              <a:rPr lang="en-GB" altLang="en-US"/>
              <a:pPr>
                <a:defRPr/>
              </a:pPr>
              <a:t>‹#›</a:t>
            </a:fld>
            <a:endParaRPr lang="en-GB" altLang="en-US"/>
          </a:p>
        </p:txBody>
      </p:sp>
    </p:spTree>
    <p:extLst>
      <p:ext uri="{BB962C8B-B14F-4D97-AF65-F5344CB8AC3E}">
        <p14:creationId xmlns:p14="http://schemas.microsoft.com/office/powerpoint/2010/main" val="31629655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D1105615-21E1-D24A-A841-B7975BEFE3C9}" type="slidenum">
              <a:rPr lang="en-GB" altLang="en-US"/>
              <a:pPr>
                <a:defRPr/>
              </a:pPr>
              <a:t>‹#›</a:t>
            </a:fld>
            <a:endParaRPr lang="en-GB" altLang="en-US"/>
          </a:p>
        </p:txBody>
      </p:sp>
    </p:spTree>
    <p:extLst>
      <p:ext uri="{BB962C8B-B14F-4D97-AF65-F5344CB8AC3E}">
        <p14:creationId xmlns:p14="http://schemas.microsoft.com/office/powerpoint/2010/main" val="97417356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50CE7AE3-8188-064B-B1BF-CE67F9D4EEFD}" type="slidenum">
              <a:rPr lang="en-GB" altLang="en-US"/>
              <a:pPr>
                <a:defRPr/>
              </a:pPr>
              <a:t>‹#›</a:t>
            </a:fld>
            <a:endParaRPr lang="en-GB" altLang="en-US"/>
          </a:p>
        </p:txBody>
      </p:sp>
    </p:spTree>
    <p:extLst>
      <p:ext uri="{BB962C8B-B14F-4D97-AF65-F5344CB8AC3E}">
        <p14:creationId xmlns:p14="http://schemas.microsoft.com/office/powerpoint/2010/main" val="519698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BE3880E7-837E-AB44-9C5C-E056AB7DF596}" type="slidenum">
              <a:rPr lang="en-GB" altLang="en-US"/>
              <a:pPr>
                <a:defRPr/>
              </a:pPr>
              <a:t>‹#›</a:t>
            </a:fld>
            <a:endParaRPr lang="en-GB" altLang="en-US"/>
          </a:p>
        </p:txBody>
      </p:sp>
    </p:spTree>
    <p:extLst>
      <p:ext uri="{BB962C8B-B14F-4D97-AF65-F5344CB8AC3E}">
        <p14:creationId xmlns:p14="http://schemas.microsoft.com/office/powerpoint/2010/main" val="98429649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524F8FC8-6285-2647-9891-DEF21230789A}" type="slidenum">
              <a:rPr lang="en-GB" altLang="en-US"/>
              <a:pPr>
                <a:defRPr/>
              </a:pPr>
              <a:t>‹#›</a:t>
            </a:fld>
            <a:endParaRPr lang="en-GB" altLang="en-US"/>
          </a:p>
        </p:txBody>
      </p:sp>
    </p:spTree>
    <p:extLst>
      <p:ext uri="{BB962C8B-B14F-4D97-AF65-F5344CB8AC3E}">
        <p14:creationId xmlns:p14="http://schemas.microsoft.com/office/powerpoint/2010/main" val="75152059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F1450298-CF84-6A49-A386-26EF6941C546}" type="slidenum">
              <a:rPr lang="en-GB" altLang="en-US"/>
              <a:pPr>
                <a:defRPr/>
              </a:pPr>
              <a:t>‹#›</a:t>
            </a:fld>
            <a:endParaRPr lang="en-GB" altLang="en-US"/>
          </a:p>
        </p:txBody>
      </p:sp>
    </p:spTree>
    <p:extLst>
      <p:ext uri="{BB962C8B-B14F-4D97-AF65-F5344CB8AC3E}">
        <p14:creationId xmlns:p14="http://schemas.microsoft.com/office/powerpoint/2010/main" val="145531215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F4B00C7A-B390-3F49-8293-EE95D3ECC950}" type="slidenum">
              <a:rPr lang="en-GB" altLang="en-US"/>
              <a:pPr>
                <a:defRPr/>
              </a:pPr>
              <a:t>‹#›</a:t>
            </a:fld>
            <a:endParaRPr lang="en-GB" altLang="en-US"/>
          </a:p>
        </p:txBody>
      </p:sp>
    </p:spTree>
    <p:extLst>
      <p:ext uri="{BB962C8B-B14F-4D97-AF65-F5344CB8AC3E}">
        <p14:creationId xmlns:p14="http://schemas.microsoft.com/office/powerpoint/2010/main" val="174018382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E5B6A707-6B34-6942-A602-0200B952E3FE}" type="slidenum">
              <a:rPr lang="en-GB" altLang="en-US"/>
              <a:pPr>
                <a:defRPr/>
              </a:pPr>
              <a:t>‹#›</a:t>
            </a:fld>
            <a:endParaRPr lang="en-GB" altLang="en-US"/>
          </a:p>
        </p:txBody>
      </p:sp>
    </p:spTree>
    <p:extLst>
      <p:ext uri="{BB962C8B-B14F-4D97-AF65-F5344CB8AC3E}">
        <p14:creationId xmlns:p14="http://schemas.microsoft.com/office/powerpoint/2010/main" val="68972466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AC1D7448-A8C2-5C4F-A06A-73BE4128D108}" type="slidenum">
              <a:rPr lang="en-GB" altLang="en-US"/>
              <a:pPr>
                <a:defRPr/>
              </a:pPr>
              <a:t>‹#›</a:t>
            </a:fld>
            <a:endParaRPr lang="en-GB" altLang="en-US"/>
          </a:p>
        </p:txBody>
      </p:sp>
    </p:spTree>
    <p:extLst>
      <p:ext uri="{BB962C8B-B14F-4D97-AF65-F5344CB8AC3E}">
        <p14:creationId xmlns:p14="http://schemas.microsoft.com/office/powerpoint/2010/main" val="8576857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51900" y="260351"/>
            <a:ext cx="2745317" cy="58658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1" y="260351"/>
            <a:ext cx="8039100" cy="58658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CA0E5346-344F-4547-BEB7-9E2D24EFC1D1}" type="slidenum">
              <a:rPr lang="en-GB" altLang="en-US"/>
              <a:pPr>
                <a:defRPr/>
              </a:pPr>
              <a:t>‹#›</a:t>
            </a:fld>
            <a:endParaRPr lang="en-GB" altLang="en-US"/>
          </a:p>
        </p:txBody>
      </p:sp>
    </p:spTree>
    <p:extLst>
      <p:ext uri="{BB962C8B-B14F-4D97-AF65-F5344CB8AC3E}">
        <p14:creationId xmlns:p14="http://schemas.microsoft.com/office/powerpoint/2010/main" val="550828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838088F8-260C-2840-831F-674ADF2AA45A}" type="slidenum">
              <a:rPr lang="en-GB" altLang="en-US"/>
              <a:pPr>
                <a:defRPr/>
              </a:pPr>
              <a:t>‹#›</a:t>
            </a:fld>
            <a:endParaRPr lang="en-GB" altLang="en-US"/>
          </a:p>
        </p:txBody>
      </p:sp>
    </p:spTree>
    <p:extLst>
      <p:ext uri="{BB962C8B-B14F-4D97-AF65-F5344CB8AC3E}">
        <p14:creationId xmlns:p14="http://schemas.microsoft.com/office/powerpoint/2010/main" val="1004574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00C6A801-9B2E-4648-A15E-E2B940B2422F}" type="slidenum">
              <a:rPr lang="en-GB" altLang="en-US"/>
              <a:pPr>
                <a:defRPr/>
              </a:pPr>
              <a:t>‹#›</a:t>
            </a:fld>
            <a:endParaRPr lang="en-GB" altLang="en-US"/>
          </a:p>
        </p:txBody>
      </p:sp>
    </p:spTree>
    <p:extLst>
      <p:ext uri="{BB962C8B-B14F-4D97-AF65-F5344CB8AC3E}">
        <p14:creationId xmlns:p14="http://schemas.microsoft.com/office/powerpoint/2010/main" val="368684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5EDBB0DC-2711-C64A-B997-0EBB12DDC9BD}" type="slidenum">
              <a:rPr lang="en-GB" altLang="en-US"/>
              <a:pPr>
                <a:defRPr/>
              </a:pPr>
              <a:t>‹#›</a:t>
            </a:fld>
            <a:endParaRPr lang="en-GB" altLang="en-US"/>
          </a:p>
        </p:txBody>
      </p:sp>
    </p:spTree>
    <p:extLst>
      <p:ext uri="{BB962C8B-B14F-4D97-AF65-F5344CB8AC3E}">
        <p14:creationId xmlns:p14="http://schemas.microsoft.com/office/powerpoint/2010/main" val="991901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99341022-7EE4-004B-A920-AFC83257EEAB}" type="slidenum">
              <a:rPr lang="en-GB" altLang="en-US"/>
              <a:pPr>
                <a:defRPr/>
              </a:pPr>
              <a:t>‹#›</a:t>
            </a:fld>
            <a:endParaRPr lang="en-GB" altLang="en-US"/>
          </a:p>
        </p:txBody>
      </p:sp>
    </p:spTree>
    <p:extLst>
      <p:ext uri="{BB962C8B-B14F-4D97-AF65-F5344CB8AC3E}">
        <p14:creationId xmlns:p14="http://schemas.microsoft.com/office/powerpoint/2010/main" val="2126627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Drag picture to placeholder or click icon to add</a:t>
            </a:r>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757122AE-AFB4-8045-A189-A32605CE834E}" type="slidenum">
              <a:rPr lang="en-GB" altLang="en-US"/>
              <a:pPr>
                <a:defRPr/>
              </a:pPr>
              <a:t>‹#›</a:t>
            </a:fld>
            <a:endParaRPr lang="en-GB" altLang="en-US"/>
          </a:p>
        </p:txBody>
      </p:sp>
    </p:spTree>
    <p:extLst>
      <p:ext uri="{BB962C8B-B14F-4D97-AF65-F5344CB8AC3E}">
        <p14:creationId xmlns:p14="http://schemas.microsoft.com/office/powerpoint/2010/main" val="1657416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2.jpe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descr="blue background v2.jpg"/>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2"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pitchFamily="34" charset="0"/>
                <a:ea typeface="+mn-ea"/>
                <a:cs typeface="Arial" pitchFamily="34" charset="0"/>
              </a:defRPr>
            </a:lvl1pPr>
          </a:lstStyle>
          <a:p>
            <a:pPr>
              <a:defRPr/>
            </a:pPr>
            <a:endParaRPr lang="en-GB"/>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pitchFamily="34" charset="0"/>
                <a:ea typeface="+mn-ea"/>
                <a:cs typeface="Arial" pitchFamily="34" charset="0"/>
              </a:defRPr>
            </a:lvl1pPr>
          </a:lstStyle>
          <a:p>
            <a:pPr>
              <a:defRPr/>
            </a:pPr>
            <a:endParaRPr lang="en-GB"/>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atin typeface="Arial" panose="020B0604020202020204" pitchFamily="34" charset="0"/>
                <a:ea typeface="+mn-ea"/>
                <a:cs typeface="Arial" panose="020B0604020202020204" pitchFamily="34" charset="0"/>
              </a:defRPr>
            </a:lvl1pPr>
          </a:lstStyle>
          <a:p>
            <a:pPr>
              <a:defRPr/>
            </a:pPr>
            <a:fld id="{4E5FF45B-5B93-E047-A84C-9D8FCC5B1F22}"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729" r:id="rId12"/>
  </p:sldLayoutIdLst>
  <p:txStyles>
    <p:titleStyle>
      <a:lvl1pPr algn="ctr" rtl="0" eaLnBrk="1" fontAlgn="base" hangingPunct="1">
        <a:spcBef>
          <a:spcPct val="0"/>
        </a:spcBef>
        <a:spcAft>
          <a:spcPct val="0"/>
        </a:spcAft>
        <a:defRPr sz="4400">
          <a:solidFill>
            <a:schemeClr val="tx2"/>
          </a:solidFill>
          <a:latin typeface="+mj-lt"/>
          <a:ea typeface="Arial" charset="0"/>
          <a:cs typeface="+mj-cs"/>
        </a:defRPr>
      </a:lvl1pPr>
      <a:lvl2pPr algn="ctr" rtl="0" eaLnBrk="1" fontAlgn="base" hangingPunct="1">
        <a:spcBef>
          <a:spcPct val="0"/>
        </a:spcBef>
        <a:spcAft>
          <a:spcPct val="0"/>
        </a:spcAft>
        <a:defRPr sz="4400">
          <a:solidFill>
            <a:schemeClr val="tx2"/>
          </a:solidFill>
          <a:latin typeface="Arial" pitchFamily="34" charset="0"/>
          <a:ea typeface="Arial" charset="0"/>
          <a:cs typeface="Arial" pitchFamily="34" charset="0"/>
        </a:defRPr>
      </a:lvl2pPr>
      <a:lvl3pPr algn="ctr" rtl="0" eaLnBrk="1" fontAlgn="base" hangingPunct="1">
        <a:spcBef>
          <a:spcPct val="0"/>
        </a:spcBef>
        <a:spcAft>
          <a:spcPct val="0"/>
        </a:spcAft>
        <a:defRPr sz="4400">
          <a:solidFill>
            <a:schemeClr val="tx2"/>
          </a:solidFill>
          <a:latin typeface="Arial" pitchFamily="34" charset="0"/>
          <a:ea typeface="Arial" charset="0"/>
          <a:cs typeface="Arial" pitchFamily="34" charset="0"/>
        </a:defRPr>
      </a:lvl3pPr>
      <a:lvl4pPr algn="ctr" rtl="0" eaLnBrk="1" fontAlgn="base" hangingPunct="1">
        <a:spcBef>
          <a:spcPct val="0"/>
        </a:spcBef>
        <a:spcAft>
          <a:spcPct val="0"/>
        </a:spcAft>
        <a:defRPr sz="4400">
          <a:solidFill>
            <a:schemeClr val="tx2"/>
          </a:solidFill>
          <a:latin typeface="Arial" pitchFamily="34" charset="0"/>
          <a:ea typeface="Arial" charset="0"/>
          <a:cs typeface="Arial" pitchFamily="34" charset="0"/>
        </a:defRPr>
      </a:lvl4pPr>
      <a:lvl5pPr algn="ctr" rtl="0" eaLnBrk="1" fontAlgn="base" hangingPunct="1">
        <a:spcBef>
          <a:spcPct val="0"/>
        </a:spcBef>
        <a:spcAft>
          <a:spcPct val="0"/>
        </a:spcAft>
        <a:defRPr sz="4400">
          <a:solidFill>
            <a:schemeClr val="tx2"/>
          </a:solidFill>
          <a:latin typeface="Arial" pitchFamily="34" charset="0"/>
          <a:ea typeface="Arial" charset="0"/>
          <a:cs typeface="Arial" pitchFamily="34" charset="0"/>
        </a:defRPr>
      </a:lvl5pPr>
      <a:lvl6pPr marL="457200" algn="ctr" rtl="0" eaLnBrk="1" fontAlgn="base" hangingPunct="1">
        <a:spcBef>
          <a:spcPct val="0"/>
        </a:spcBef>
        <a:spcAft>
          <a:spcPct val="0"/>
        </a:spcAft>
        <a:defRPr sz="4400">
          <a:solidFill>
            <a:schemeClr val="tx2"/>
          </a:solidFill>
          <a:latin typeface="Arial" pitchFamily="34" charset="0"/>
          <a:cs typeface="Arial" pitchFamily="34" charset="0"/>
        </a:defRPr>
      </a:lvl6pPr>
      <a:lvl7pPr marL="914400" algn="ctr" rtl="0" eaLnBrk="1" fontAlgn="base" hangingPunct="1">
        <a:spcBef>
          <a:spcPct val="0"/>
        </a:spcBef>
        <a:spcAft>
          <a:spcPct val="0"/>
        </a:spcAft>
        <a:defRPr sz="4400">
          <a:solidFill>
            <a:schemeClr val="tx2"/>
          </a:solidFill>
          <a:latin typeface="Arial" pitchFamily="34" charset="0"/>
          <a:cs typeface="Arial" pitchFamily="34" charset="0"/>
        </a:defRPr>
      </a:lvl7pPr>
      <a:lvl8pPr marL="1371600" algn="ctr" rtl="0" eaLnBrk="1" fontAlgn="base" hangingPunct="1">
        <a:spcBef>
          <a:spcPct val="0"/>
        </a:spcBef>
        <a:spcAft>
          <a:spcPct val="0"/>
        </a:spcAft>
        <a:defRPr sz="4400">
          <a:solidFill>
            <a:schemeClr val="tx2"/>
          </a:solidFill>
          <a:latin typeface="Arial" pitchFamily="34" charset="0"/>
          <a:cs typeface="Arial" pitchFamily="34" charset="0"/>
        </a:defRPr>
      </a:lvl8pPr>
      <a:lvl9pPr marL="1828800" algn="ctr" rtl="0" eaLnBrk="1" fontAlgn="base" hangingPunct="1">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Arial" charset="0"/>
          <a:cs typeface="+mn-cs"/>
        </a:defRPr>
      </a:lvl1pPr>
      <a:lvl2pPr marL="742950" indent="-285750" algn="l" rtl="0" eaLnBrk="1" fontAlgn="base" hangingPunct="1">
        <a:spcBef>
          <a:spcPct val="20000"/>
        </a:spcBef>
        <a:spcAft>
          <a:spcPct val="0"/>
        </a:spcAft>
        <a:buChar char="–"/>
        <a:defRPr sz="2800">
          <a:solidFill>
            <a:schemeClr val="tx1"/>
          </a:solidFill>
          <a:latin typeface="+mn-lt"/>
          <a:ea typeface="Arial" charset="0"/>
          <a:cs typeface="+mn-cs"/>
        </a:defRPr>
      </a:lvl2pPr>
      <a:lvl3pPr marL="1143000" indent="-228600" algn="l" rtl="0" eaLnBrk="1" fontAlgn="base" hangingPunct="1">
        <a:spcBef>
          <a:spcPct val="20000"/>
        </a:spcBef>
        <a:spcAft>
          <a:spcPct val="0"/>
        </a:spcAft>
        <a:buChar char="•"/>
        <a:defRPr sz="2400">
          <a:solidFill>
            <a:schemeClr val="tx1"/>
          </a:solidFill>
          <a:latin typeface="+mn-lt"/>
          <a:ea typeface="Arial" charset="0"/>
          <a:cs typeface="+mn-cs"/>
        </a:defRPr>
      </a:lvl3pPr>
      <a:lvl4pPr marL="1600200" indent="-228600" algn="l" rtl="0" eaLnBrk="1" fontAlgn="base" hangingPunct="1">
        <a:spcBef>
          <a:spcPct val="20000"/>
        </a:spcBef>
        <a:spcAft>
          <a:spcPct val="0"/>
        </a:spcAft>
        <a:buChar char="–"/>
        <a:defRPr sz="2000">
          <a:solidFill>
            <a:schemeClr val="tx1"/>
          </a:solidFill>
          <a:latin typeface="+mn-lt"/>
          <a:ea typeface="Arial" charset="0"/>
          <a:cs typeface="+mn-cs"/>
        </a:defRPr>
      </a:lvl4pPr>
      <a:lvl5pPr marL="2057400" indent="-228600" algn="l" rtl="0" eaLnBrk="1" fontAlgn="base" hangingPunct="1">
        <a:spcBef>
          <a:spcPct val="20000"/>
        </a:spcBef>
        <a:spcAft>
          <a:spcPct val="0"/>
        </a:spcAft>
        <a:buChar char="»"/>
        <a:defRPr sz="2000">
          <a:solidFill>
            <a:schemeClr val="tx1"/>
          </a:solidFill>
          <a:latin typeface="+mn-lt"/>
          <a:ea typeface="Arial" charset="0"/>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pitchFamily="34" charset="0"/>
                <a:ea typeface="+mn-ea"/>
                <a:cs typeface="Arial" pitchFamily="34" charset="0"/>
              </a:defRPr>
            </a:lvl1pPr>
          </a:lstStyle>
          <a:p>
            <a:pPr>
              <a:defRPr/>
            </a:pPr>
            <a:fld id="{39E52303-FE95-B843-B74F-1A3007B2CED4}" type="datetimeFigureOut">
              <a:rPr lang="en-GB"/>
              <a:pPr>
                <a:defRPr/>
              </a:pPr>
              <a:t>15/04/2020</a:t>
            </a:fld>
            <a:endParaRPr lang="en-GB"/>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pitchFamily="34" charset="0"/>
                <a:ea typeface="+mn-ea"/>
                <a:cs typeface="Arial" pitchFamily="34" charset="0"/>
              </a:defRPr>
            </a:lvl1pPr>
          </a:lstStyle>
          <a:p>
            <a:pPr>
              <a:defRPr/>
            </a:pPr>
            <a:endParaRPr lang="en-GB"/>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Arial" panose="020B0604020202020204" pitchFamily="34" charset="0"/>
                <a:ea typeface="+mn-ea"/>
                <a:cs typeface="Arial" panose="020B0604020202020204" pitchFamily="34" charset="0"/>
              </a:defRPr>
            </a:lvl1pPr>
          </a:lstStyle>
          <a:p>
            <a:pPr>
              <a:defRPr/>
            </a:pPr>
            <a:fld id="{5CA46236-C8AA-6D40-9F12-93FFEF5F0A27}"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ctr" rtl="0" eaLnBrk="0" fontAlgn="base" hangingPunct="0">
        <a:spcBef>
          <a:spcPct val="0"/>
        </a:spcBef>
        <a:spcAft>
          <a:spcPct val="0"/>
        </a:spcAft>
        <a:defRPr sz="4400" kern="1200">
          <a:solidFill>
            <a:srgbClr val="254061"/>
          </a:solidFill>
          <a:latin typeface="+mj-lt"/>
          <a:ea typeface="+mj-ea"/>
          <a:cs typeface="+mj-cs"/>
        </a:defRPr>
      </a:lvl1pPr>
      <a:lvl2pPr algn="ctr" rtl="0" eaLnBrk="0" fontAlgn="base" hangingPunct="0">
        <a:spcBef>
          <a:spcPct val="0"/>
        </a:spcBef>
        <a:spcAft>
          <a:spcPct val="0"/>
        </a:spcAft>
        <a:defRPr sz="4400">
          <a:solidFill>
            <a:srgbClr val="254061"/>
          </a:solidFill>
          <a:latin typeface="Calibri" pitchFamily="34" charset="0"/>
        </a:defRPr>
      </a:lvl2pPr>
      <a:lvl3pPr algn="ctr" rtl="0" eaLnBrk="0" fontAlgn="base" hangingPunct="0">
        <a:spcBef>
          <a:spcPct val="0"/>
        </a:spcBef>
        <a:spcAft>
          <a:spcPct val="0"/>
        </a:spcAft>
        <a:defRPr sz="4400">
          <a:solidFill>
            <a:srgbClr val="254061"/>
          </a:solidFill>
          <a:latin typeface="Calibri" pitchFamily="34" charset="0"/>
        </a:defRPr>
      </a:lvl3pPr>
      <a:lvl4pPr algn="ctr" rtl="0" eaLnBrk="0" fontAlgn="base" hangingPunct="0">
        <a:spcBef>
          <a:spcPct val="0"/>
        </a:spcBef>
        <a:spcAft>
          <a:spcPct val="0"/>
        </a:spcAft>
        <a:defRPr sz="4400">
          <a:solidFill>
            <a:srgbClr val="254061"/>
          </a:solidFill>
          <a:latin typeface="Calibri" pitchFamily="34" charset="0"/>
        </a:defRPr>
      </a:lvl4pPr>
      <a:lvl5pPr algn="ctr" rtl="0" eaLnBrk="0" fontAlgn="base" hangingPunct="0">
        <a:spcBef>
          <a:spcPct val="0"/>
        </a:spcBef>
        <a:spcAft>
          <a:spcPct val="0"/>
        </a:spcAft>
        <a:defRPr sz="4400">
          <a:solidFill>
            <a:srgbClr val="254061"/>
          </a:solidFill>
          <a:latin typeface="Calibri" pitchFamily="34" charset="0"/>
        </a:defRPr>
      </a:lvl5pPr>
      <a:lvl6pPr marL="457200" algn="ctr" rtl="0" fontAlgn="base">
        <a:spcBef>
          <a:spcPct val="0"/>
        </a:spcBef>
        <a:spcAft>
          <a:spcPct val="0"/>
        </a:spcAft>
        <a:defRPr sz="4400">
          <a:solidFill>
            <a:srgbClr val="254061"/>
          </a:solidFill>
          <a:latin typeface="Calibri" pitchFamily="34" charset="0"/>
        </a:defRPr>
      </a:lvl6pPr>
      <a:lvl7pPr marL="914400" algn="ctr" rtl="0" fontAlgn="base">
        <a:spcBef>
          <a:spcPct val="0"/>
        </a:spcBef>
        <a:spcAft>
          <a:spcPct val="0"/>
        </a:spcAft>
        <a:defRPr sz="4400">
          <a:solidFill>
            <a:srgbClr val="254061"/>
          </a:solidFill>
          <a:latin typeface="Calibri" pitchFamily="34" charset="0"/>
        </a:defRPr>
      </a:lvl7pPr>
      <a:lvl8pPr marL="1371600" algn="ctr" rtl="0" fontAlgn="base">
        <a:spcBef>
          <a:spcPct val="0"/>
        </a:spcBef>
        <a:spcAft>
          <a:spcPct val="0"/>
        </a:spcAft>
        <a:defRPr sz="4400">
          <a:solidFill>
            <a:srgbClr val="254061"/>
          </a:solidFill>
          <a:latin typeface="Calibri" pitchFamily="34" charset="0"/>
        </a:defRPr>
      </a:lvl8pPr>
      <a:lvl9pPr marL="1828800" algn="ctr" rtl="0" fontAlgn="base">
        <a:spcBef>
          <a:spcPct val="0"/>
        </a:spcBef>
        <a:spcAft>
          <a:spcPct val="0"/>
        </a:spcAft>
        <a:defRPr sz="4400">
          <a:solidFill>
            <a:srgbClr val="25406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Picture 4" descr="blue background.jpg"/>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3076"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2"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pitchFamily="34" charset="0"/>
                <a:ea typeface="+mn-ea"/>
                <a:cs typeface="Arial" pitchFamily="34" charset="0"/>
              </a:defRPr>
            </a:lvl1pPr>
          </a:lstStyle>
          <a:p>
            <a:pPr>
              <a:defRPr/>
            </a:pPr>
            <a:endParaRPr lang="en-GB"/>
          </a:p>
        </p:txBody>
      </p:sp>
      <p:sp>
        <p:nvSpPr>
          <p:cNvPr id="3077"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pitchFamily="34" charset="0"/>
                <a:ea typeface="+mn-ea"/>
                <a:cs typeface="Arial" pitchFamily="34" charset="0"/>
              </a:defRPr>
            </a:lvl1pPr>
          </a:lstStyle>
          <a:p>
            <a:pPr>
              <a:defRPr/>
            </a:pPr>
            <a:endParaRPr lang="en-GB"/>
          </a:p>
        </p:txBody>
      </p:sp>
      <p:sp>
        <p:nvSpPr>
          <p:cNvPr id="3078"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atin typeface="Arial" panose="020B0604020202020204" pitchFamily="34" charset="0"/>
                <a:ea typeface="+mn-ea"/>
                <a:cs typeface="Arial" panose="020B0604020202020204" pitchFamily="34" charset="0"/>
              </a:defRPr>
            </a:lvl1pPr>
          </a:lstStyle>
          <a:p>
            <a:pPr>
              <a:defRPr/>
            </a:pPr>
            <a:fld id="{A19F5EF1-009B-BD47-A414-8EBFB3F482B0}"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xStyles>
    <p:titleStyle>
      <a:lvl1pPr algn="ctr" rtl="0" eaLnBrk="0" fontAlgn="base" hangingPunct="0">
        <a:spcBef>
          <a:spcPct val="0"/>
        </a:spcBef>
        <a:spcAft>
          <a:spcPct val="0"/>
        </a:spcAft>
        <a:defRPr sz="4400">
          <a:solidFill>
            <a:schemeClr val="tx2"/>
          </a:solidFill>
          <a:latin typeface="+mj-lt"/>
          <a:ea typeface="Arial" charset="0"/>
          <a:cs typeface="+mj-cs"/>
        </a:defRPr>
      </a:lvl1pPr>
      <a:lvl2pPr algn="ctr" rtl="0" eaLnBrk="0" fontAlgn="base" hangingPunct="0">
        <a:spcBef>
          <a:spcPct val="0"/>
        </a:spcBef>
        <a:spcAft>
          <a:spcPct val="0"/>
        </a:spcAft>
        <a:defRPr sz="4400">
          <a:solidFill>
            <a:schemeClr val="tx2"/>
          </a:solidFill>
          <a:latin typeface="Arial" pitchFamily="34" charset="0"/>
          <a:ea typeface="Arial"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ea typeface="Arial"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ea typeface="Arial"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ea typeface="Arial"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Arial"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24417" y="26035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4099"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8196"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pitchFamily="34" charset="0"/>
                <a:ea typeface="+mn-ea"/>
                <a:cs typeface="Arial" pitchFamily="34" charset="0"/>
              </a:defRPr>
            </a:lvl1pPr>
          </a:lstStyle>
          <a:p>
            <a:pPr>
              <a:defRPr/>
            </a:pPr>
            <a:endParaRPr lang="en-GB"/>
          </a:p>
        </p:txBody>
      </p:sp>
      <p:sp>
        <p:nvSpPr>
          <p:cNvPr id="8197"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pitchFamily="34" charset="0"/>
                <a:ea typeface="+mn-ea"/>
                <a:cs typeface="Arial" pitchFamily="34" charset="0"/>
              </a:defRPr>
            </a:lvl1pPr>
          </a:lstStyle>
          <a:p>
            <a:pPr>
              <a:defRPr/>
            </a:pPr>
            <a:endParaRPr lang="en-GB"/>
          </a:p>
        </p:txBody>
      </p:sp>
      <p:sp>
        <p:nvSpPr>
          <p:cNvPr id="8198"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atin typeface="Arial" panose="020B0604020202020204" pitchFamily="34" charset="0"/>
                <a:ea typeface="+mn-ea"/>
                <a:cs typeface="Arial" panose="020B0604020202020204" pitchFamily="34" charset="0"/>
              </a:defRPr>
            </a:lvl1pPr>
          </a:lstStyle>
          <a:p>
            <a:pPr>
              <a:defRPr/>
            </a:pPr>
            <a:fld id="{9FB01634-9F02-AD41-8F3F-6C43E3758CAC}"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txStyles>
    <p:titleStyle>
      <a:lvl1pPr algn="ctr" rtl="0" eaLnBrk="0" fontAlgn="base" hangingPunct="0">
        <a:spcBef>
          <a:spcPct val="0"/>
        </a:spcBef>
        <a:spcAft>
          <a:spcPct val="0"/>
        </a:spcAft>
        <a:defRPr sz="4400">
          <a:solidFill>
            <a:schemeClr val="tx2"/>
          </a:solidFill>
          <a:latin typeface="+mj-lt"/>
          <a:ea typeface="Arial" charset="0"/>
          <a:cs typeface="+mj-cs"/>
        </a:defRPr>
      </a:lvl1pPr>
      <a:lvl2pPr algn="ctr" rtl="0" eaLnBrk="0" fontAlgn="base" hangingPunct="0">
        <a:spcBef>
          <a:spcPct val="0"/>
        </a:spcBef>
        <a:spcAft>
          <a:spcPct val="0"/>
        </a:spcAft>
        <a:defRPr sz="4400">
          <a:solidFill>
            <a:schemeClr val="tx2"/>
          </a:solidFill>
          <a:latin typeface="Arial" pitchFamily="34" charset="0"/>
          <a:ea typeface="Arial"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ea typeface="Arial"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ea typeface="Arial"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ea typeface="Arial"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Arial"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logs.ed.ac.uk/iad4researchers/category/pop-up-trainin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blogs.ed.ac.uk/iad4researchers/2020/04/15/the-insiders-guide-to-thesis-writing/"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www.docs.is.ed.ac.uk/skills/documents/3807/3807.pdf" TargetMode="External"/><Relationship Id="rId2" Type="http://schemas.openxmlformats.org/officeDocument/2006/relationships/hyperlink" Target="https://www.ed.ac.uk/files/atoms/files/thesisbinding.pdf"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hyperlink" Target="https://www.pinterest.com/pin/510947520198510410/"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s://www.ed.ac.uk/academic-services/students/thesis-submission"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hyperlink" Target="https://blogs.ed.ac.uk/iad4researchers/2020/03/25/productivity-in-unproductive-circumstances/"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www.headspace.com" TargetMode="External"/><Relationship Id="rId2" Type="http://schemas.openxmlformats.org/officeDocument/2006/relationships/hyperlink" Target="https://www.ed.ac.uk/student-counselling" TargetMode="External"/><Relationship Id="rId1" Type="http://schemas.openxmlformats.org/officeDocument/2006/relationships/slideLayout" Target="../slideLayouts/slideLayout1.xml"/><Relationship Id="rId4" Type="http://schemas.openxmlformats.org/officeDocument/2006/relationships/hyperlink" Target="https://medium.com/@PhDandStuff/nothing-says-shut-up-write-like-a-pandemic-cc493573d35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ed.ac.uk/files/atoms/files/thesisbinding.pdf" TargetMode="External"/><Relationship Id="rId2" Type="http://schemas.openxmlformats.org/officeDocument/2006/relationships/hyperlink" Target="https://www.ed.ac.uk/academic-services/students/thesis-submission" TargetMode="Externa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35360" y="506537"/>
            <a:ext cx="11449272" cy="2562423"/>
          </a:xfrm>
          <a:solidFill>
            <a:schemeClr val="bg1"/>
          </a:solidFill>
        </p:spPr>
        <p:txBody>
          <a:bodyPr/>
          <a:lstStyle/>
          <a:p>
            <a:r>
              <a:rPr lang="en-US" sz="2400"/>
              <a:t>Whilst we wait to convene, please introduce yourself in the chat pane and confirm that you can hear the background music. </a:t>
            </a:r>
          </a:p>
          <a:p>
            <a:r>
              <a:rPr lang="en-US" sz="2400"/>
              <a:t>5 point to the first to identify it!</a:t>
            </a:r>
          </a:p>
          <a:p>
            <a:r>
              <a:rPr lang="en-US" sz="2400"/>
              <a:t>We will record today’s session and it will be supported by links on the IAD Pop-Up Training blog: </a:t>
            </a:r>
            <a:r>
              <a:rPr lang="en-US" sz="2400">
                <a:hlinkClick r:id="rId3"/>
              </a:rPr>
              <a:t>https://blogs.ed.ac.uk/iad4researchers/category/pop-up-training/</a:t>
            </a:r>
            <a:r>
              <a:rPr lang="en-US" sz="2400"/>
              <a:t> </a:t>
            </a:r>
          </a:p>
          <a:p>
            <a:endParaRPr lang="en-US" sz="2400"/>
          </a:p>
          <a:p>
            <a:endParaRPr lang="en-US" sz="2400"/>
          </a:p>
          <a:p>
            <a:endParaRPr lang="en-US" sz="2400"/>
          </a:p>
          <a:p>
            <a:endParaRPr lang="en-US" sz="2400"/>
          </a:p>
          <a:p>
            <a:r>
              <a:rPr lang="en-GB" sz="2400"/>
              <a:t>Collaborate works best with CHROME</a:t>
            </a:r>
          </a:p>
          <a:p>
            <a:r>
              <a:rPr lang="en-GB" sz="2400"/>
              <a:t>We’ve muted your microphone and camera to reduce </a:t>
            </a:r>
            <a:r>
              <a:rPr lang="en-GB" sz="2400" err="1"/>
              <a:t>wifi</a:t>
            </a:r>
            <a:r>
              <a:rPr lang="en-GB" sz="2400"/>
              <a:t> issues for presenters </a:t>
            </a:r>
            <a:r>
              <a:rPr lang="mr-IN" sz="2400"/>
              <a:t>–</a:t>
            </a:r>
            <a:r>
              <a:rPr lang="en-GB" sz="2400"/>
              <a:t> put questions in the chat pane (click the purple arrow, bottom right) </a:t>
            </a:r>
            <a:endParaRPr lang="en-US" sz="2400"/>
          </a:p>
        </p:txBody>
      </p:sp>
      <p:sp>
        <p:nvSpPr>
          <p:cNvPr id="19" name="TextBox 18"/>
          <p:cNvSpPr txBox="1"/>
          <p:nvPr/>
        </p:nvSpPr>
        <p:spPr>
          <a:xfrm>
            <a:off x="5231904" y="6345010"/>
            <a:ext cx="2403222" cy="369332"/>
          </a:xfrm>
          <a:prstGeom prst="rect">
            <a:avLst/>
          </a:prstGeom>
          <a:noFill/>
        </p:spPr>
        <p:txBody>
          <a:bodyPr wrap="none" rtlCol="0">
            <a:spAutoFit/>
          </a:bodyPr>
          <a:lstStyle/>
          <a:p>
            <a:r>
              <a:rPr lang="en-US" err="1"/>
              <a:t>Dr</a:t>
            </a:r>
            <a:r>
              <a:rPr lang="en-US"/>
              <a:t> Sara Shinton, </a:t>
            </a:r>
            <a:r>
              <a:rPr lang="en-US" err="1"/>
              <a:t>UoE</a:t>
            </a:r>
            <a:endParaRPr lang="en-US"/>
          </a:p>
        </p:txBody>
      </p:sp>
      <p:sp>
        <p:nvSpPr>
          <p:cNvPr id="2" name="Title 1"/>
          <p:cNvSpPr>
            <a:spLocks noGrp="1"/>
          </p:cNvSpPr>
          <p:nvPr>
            <p:ph type="ctrTitle"/>
          </p:nvPr>
        </p:nvSpPr>
        <p:spPr>
          <a:xfrm>
            <a:off x="878396" y="2751063"/>
            <a:ext cx="10363200" cy="1470025"/>
          </a:xfrm>
          <a:ln>
            <a:solidFill>
              <a:schemeClr val="accent1">
                <a:lumMod val="75000"/>
              </a:schemeClr>
            </a:solidFill>
          </a:ln>
        </p:spPr>
        <p:txBody>
          <a:bodyPr/>
          <a:lstStyle/>
          <a:p>
            <a:r>
              <a:rPr lang="en-GB"/>
              <a:t>The Insiders’ Guide to Thesis Writing</a:t>
            </a:r>
            <a:endParaRPr lang="en-US"/>
          </a:p>
        </p:txBody>
      </p:sp>
    </p:spTree>
    <p:extLst>
      <p:ext uri="{BB962C8B-B14F-4D97-AF65-F5344CB8AC3E}">
        <p14:creationId xmlns:p14="http://schemas.microsoft.com/office/powerpoint/2010/main" val="1586106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981200" y="76200"/>
            <a:ext cx="7543800" cy="1295400"/>
          </a:xfrm>
        </p:spPr>
        <p:txBody>
          <a:bodyPr vert="horz" wrap="square" lIns="92075" tIns="46038" rIns="92075" bIns="46038" numCol="1" anchor="ctr" anchorCtr="0" compatLnSpc="1">
            <a:prstTxWarp prst="textNoShape">
              <a:avLst/>
            </a:prstTxWarp>
          </a:bodyPr>
          <a:lstStyle/>
          <a:p>
            <a:pPr eaLnBrk="1" hangingPunct="1">
              <a:defRPr/>
            </a:pPr>
            <a:r>
              <a:rPr lang="en-US">
                <a:cs typeface="+mj-cs"/>
              </a:rPr>
              <a:t>SMART Objectives</a:t>
            </a:r>
          </a:p>
        </p:txBody>
      </p:sp>
      <p:sp>
        <p:nvSpPr>
          <p:cNvPr id="24579" name="Rectangle 3"/>
          <p:cNvSpPr>
            <a:spLocks noGrp="1" noChangeArrowheads="1"/>
          </p:cNvSpPr>
          <p:nvPr>
            <p:ph type="body" idx="1"/>
          </p:nvPr>
        </p:nvSpPr>
        <p:spPr/>
        <p:txBody>
          <a:bodyPr vert="horz" wrap="square" lIns="92075" tIns="46038" rIns="92075" bIns="46038" numCol="1" anchor="t" anchorCtr="0" compatLnSpc="1">
            <a:prstTxWarp prst="textNoShape">
              <a:avLst/>
            </a:prstTxWarp>
          </a:bodyPr>
          <a:lstStyle/>
          <a:p>
            <a:pPr eaLnBrk="1" hangingPunct="1">
              <a:buFont typeface="Wingdings" charset="0"/>
              <a:buChar char="l"/>
              <a:defRPr/>
            </a:pPr>
            <a:r>
              <a:rPr lang="en-US" sz="3600">
                <a:solidFill>
                  <a:srgbClr val="FF0000"/>
                </a:solidFill>
              </a:rPr>
              <a:t>S</a:t>
            </a:r>
            <a:r>
              <a:rPr lang="en-US" sz="3600"/>
              <a:t>pecific</a:t>
            </a:r>
          </a:p>
          <a:p>
            <a:pPr eaLnBrk="1" hangingPunct="1">
              <a:buFont typeface="Wingdings" charset="0"/>
              <a:buChar char="l"/>
              <a:defRPr/>
            </a:pPr>
            <a:r>
              <a:rPr lang="en-US" sz="3600">
                <a:solidFill>
                  <a:srgbClr val="FF0000"/>
                </a:solidFill>
              </a:rPr>
              <a:t>M</a:t>
            </a:r>
            <a:r>
              <a:rPr lang="en-US" sz="3600"/>
              <a:t>easurable</a:t>
            </a:r>
          </a:p>
          <a:p>
            <a:pPr eaLnBrk="1" hangingPunct="1">
              <a:buFont typeface="Wingdings" charset="0"/>
              <a:buChar char="l"/>
              <a:defRPr/>
            </a:pPr>
            <a:r>
              <a:rPr lang="en-US" sz="3600">
                <a:solidFill>
                  <a:srgbClr val="FF0000"/>
                </a:solidFill>
              </a:rPr>
              <a:t>A</a:t>
            </a:r>
            <a:r>
              <a:rPr lang="en-US" sz="3600"/>
              <a:t>greed</a:t>
            </a:r>
          </a:p>
          <a:p>
            <a:pPr eaLnBrk="1" hangingPunct="1">
              <a:buFont typeface="Wingdings" charset="0"/>
              <a:buChar char="l"/>
              <a:defRPr/>
            </a:pPr>
            <a:r>
              <a:rPr lang="en-US" sz="3600">
                <a:solidFill>
                  <a:srgbClr val="FF0000"/>
                </a:solidFill>
              </a:rPr>
              <a:t>R</a:t>
            </a:r>
            <a:r>
              <a:rPr lang="en-US" sz="3600"/>
              <a:t>ealistic</a:t>
            </a:r>
          </a:p>
          <a:p>
            <a:pPr eaLnBrk="1" hangingPunct="1">
              <a:buFont typeface="Wingdings" charset="0"/>
              <a:buChar char="l"/>
              <a:defRPr/>
            </a:pPr>
            <a:r>
              <a:rPr lang="en-US" sz="3600">
                <a:solidFill>
                  <a:srgbClr val="FF0000"/>
                </a:solidFill>
              </a:rPr>
              <a:t>T</a:t>
            </a:r>
            <a:r>
              <a:rPr lang="en-US" sz="3600"/>
              <a:t>ime bound</a:t>
            </a:r>
          </a:p>
        </p:txBody>
      </p:sp>
    </p:spTree>
    <p:extLst>
      <p:ext uri="{BB962C8B-B14F-4D97-AF65-F5344CB8AC3E}">
        <p14:creationId xmlns:p14="http://schemas.microsoft.com/office/powerpoint/2010/main" val="1758293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defRPr/>
            </a:pPr>
            <a:r>
              <a:rPr lang="en-GB">
                <a:cs typeface="+mj-cs"/>
              </a:rPr>
              <a:t>Supervisor management</a:t>
            </a:r>
          </a:p>
        </p:txBody>
      </p:sp>
      <p:sp>
        <p:nvSpPr>
          <p:cNvPr id="58371" name="Rectangle 3"/>
          <p:cNvSpPr>
            <a:spLocks noGrp="1" noChangeArrowheads="1"/>
          </p:cNvSpPr>
          <p:nvPr>
            <p:ph type="body" idx="1"/>
          </p:nvPr>
        </p:nvSpPr>
        <p:spPr>
          <a:xfrm>
            <a:off x="609600" y="1752600"/>
            <a:ext cx="10972799" cy="3621088"/>
          </a:xfrm>
        </p:spPr>
        <p:txBody>
          <a:bodyPr/>
          <a:lstStyle/>
          <a:p>
            <a:pPr eaLnBrk="1" hangingPunct="1"/>
            <a:r>
              <a:rPr lang="en-GB" altLang="x-none" sz="2600"/>
              <a:t>Establish the ground rules </a:t>
            </a:r>
          </a:p>
          <a:p>
            <a:pPr eaLnBrk="1" hangingPunct="1"/>
            <a:r>
              <a:rPr lang="en-GB" altLang="x-none" sz="2600"/>
              <a:t>Keep some form of record of your meetings</a:t>
            </a:r>
          </a:p>
          <a:p>
            <a:pPr eaLnBrk="1" hangingPunct="1"/>
            <a:r>
              <a:rPr lang="en-GB" altLang="x-none" sz="2600"/>
              <a:t>Don</a:t>
            </a:r>
            <a:r>
              <a:rPr lang="en-GB" altLang="en-US" sz="2600"/>
              <a:t>’</a:t>
            </a:r>
            <a:r>
              <a:rPr lang="en-GB" altLang="x-none" sz="2600"/>
              <a:t>t expect too much</a:t>
            </a:r>
          </a:p>
          <a:p>
            <a:pPr lvl="1" eaLnBrk="1" hangingPunct="1"/>
            <a:r>
              <a:rPr lang="en-GB" altLang="x-none" sz="2200"/>
              <a:t>May not tackle English and science simultaneously</a:t>
            </a:r>
          </a:p>
          <a:p>
            <a:pPr lvl="1" eaLnBrk="1" hangingPunct="1"/>
            <a:r>
              <a:rPr lang="en-GB" altLang="x-none" sz="2200"/>
              <a:t>Probably can</a:t>
            </a:r>
            <a:r>
              <a:rPr lang="en-GB" altLang="en-US" sz="2200"/>
              <a:t>’</a:t>
            </a:r>
            <a:r>
              <a:rPr lang="en-GB" altLang="x-none" sz="2200"/>
              <a:t>t judge the work unless it is presented completely (i.e. including figures, tables </a:t>
            </a:r>
            <a:r>
              <a:rPr lang="en-GB" altLang="x-none" sz="2200" err="1"/>
              <a:t>etc</a:t>
            </a:r>
            <a:r>
              <a:rPr lang="en-GB" altLang="x-none" sz="2200"/>
              <a:t>)</a:t>
            </a:r>
          </a:p>
          <a:p>
            <a:pPr lvl="1" eaLnBrk="1" hangingPunct="1"/>
            <a:r>
              <a:rPr lang="en-GB" altLang="x-none" sz="2200"/>
              <a:t>Give them a neat, complete version of each chapter (proof-read thoroughly and spell checked)</a:t>
            </a:r>
          </a:p>
        </p:txBody>
      </p:sp>
      <p:sp>
        <p:nvSpPr>
          <p:cNvPr id="5" name="Rectangle 5"/>
          <p:cNvSpPr>
            <a:spLocks noChangeArrowheads="1"/>
          </p:cNvSpPr>
          <p:nvPr/>
        </p:nvSpPr>
        <p:spPr bwMode="auto">
          <a:xfrm>
            <a:off x="9017000" y="6550026"/>
            <a:ext cx="1651000" cy="3079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defTabSz="762000">
              <a:defRPr/>
            </a:pPr>
            <a:r>
              <a:rPr lang="en-GB" sz="1400">
                <a:solidFill>
                  <a:srgbClr val="61C8CC"/>
                </a:solidFill>
                <a:ea typeface="ＭＳ Ｐゴシック" charset="0"/>
                <a:cs typeface="ＭＳ Ｐゴシック" charset="0"/>
              </a:rPr>
              <a:t>s28 if short of time</a:t>
            </a:r>
          </a:p>
        </p:txBody>
      </p:sp>
    </p:spTree>
    <p:extLst>
      <p:ext uri="{BB962C8B-B14F-4D97-AF65-F5344CB8AC3E}">
        <p14:creationId xmlns:p14="http://schemas.microsoft.com/office/powerpoint/2010/main" val="18976229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8371">
                                            <p:txEl>
                                              <p:pRg st="3" end="3"/>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8371">
                                            <p:txEl>
                                              <p:pRg st="4" end="4"/>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837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p:txBody>
          <a:bodyPr/>
          <a:lstStyle/>
          <a:p>
            <a:pPr algn="l" eaLnBrk="1" hangingPunct="1">
              <a:defRPr/>
            </a:pPr>
            <a:r>
              <a:rPr lang="en-GB">
                <a:cs typeface="+mj-cs"/>
              </a:rPr>
              <a:t>An examiner’s view of the positive</a:t>
            </a:r>
            <a:r>
              <a:rPr lang="mr-IN">
                <a:cs typeface="+mj-cs"/>
              </a:rPr>
              <a:t>…</a:t>
            </a:r>
            <a:endParaRPr lang="en-GB">
              <a:cs typeface="+mj-cs"/>
            </a:endParaRPr>
          </a:p>
        </p:txBody>
      </p:sp>
      <p:sp>
        <p:nvSpPr>
          <p:cNvPr id="162819" name="Rectangle 3"/>
          <p:cNvSpPr>
            <a:spLocks noGrp="1" noChangeArrowheads="1"/>
          </p:cNvSpPr>
          <p:nvPr>
            <p:ph type="body" idx="1"/>
          </p:nvPr>
        </p:nvSpPr>
        <p:spPr>
          <a:xfrm>
            <a:off x="1981200" y="1524001"/>
            <a:ext cx="8382000" cy="4411663"/>
          </a:xfrm>
        </p:spPr>
        <p:txBody>
          <a:bodyPr/>
          <a:lstStyle/>
          <a:p>
            <a:pPr eaLnBrk="1" hangingPunct="1">
              <a:buFont typeface="Wingdings" charset="0"/>
              <a:buChar char="l"/>
              <a:defRPr/>
            </a:pPr>
            <a:r>
              <a:rPr lang="en-GB" sz="2600"/>
              <a:t>Has an appreciation of what came before </a:t>
            </a:r>
          </a:p>
          <a:p>
            <a:pPr eaLnBrk="1" hangingPunct="1">
              <a:buFont typeface="Wingdings" charset="0"/>
              <a:buChar char="l"/>
              <a:defRPr/>
            </a:pPr>
            <a:r>
              <a:rPr lang="en-GB" sz="2600"/>
              <a:t>Focuses on the interesting and important </a:t>
            </a:r>
          </a:p>
          <a:p>
            <a:pPr eaLnBrk="1" hangingPunct="1">
              <a:buFont typeface="Wingdings" charset="0"/>
              <a:buChar char="l"/>
              <a:defRPr/>
            </a:pPr>
            <a:r>
              <a:rPr lang="en-GB" sz="2600"/>
              <a:t>Is well reasoned </a:t>
            </a:r>
          </a:p>
          <a:p>
            <a:pPr eaLnBrk="1" hangingPunct="1">
              <a:buFont typeface="Wingdings" charset="0"/>
              <a:buChar char="l"/>
              <a:defRPr/>
            </a:pPr>
            <a:r>
              <a:rPr lang="en-GB" sz="2600"/>
              <a:t>Will change the way people think</a:t>
            </a:r>
          </a:p>
          <a:p>
            <a:pPr eaLnBrk="1" hangingPunct="1">
              <a:buFont typeface="Wingdings" charset="0"/>
              <a:buChar char="l"/>
              <a:defRPr/>
            </a:pPr>
            <a:r>
              <a:rPr lang="en-GB" sz="2600"/>
              <a:t>Has publishable results</a:t>
            </a:r>
          </a:p>
          <a:p>
            <a:pPr eaLnBrk="1" hangingPunct="1">
              <a:buFont typeface="Wingdings" charset="0"/>
              <a:buChar char="l"/>
              <a:defRPr/>
            </a:pPr>
            <a:r>
              <a:rPr lang="en-GB" sz="2600"/>
              <a:t>Is logical in presentation, analysis and arguments</a:t>
            </a:r>
          </a:p>
          <a:p>
            <a:pPr eaLnBrk="1" hangingPunct="1">
              <a:buFont typeface="Wingdings" charset="0"/>
              <a:buChar char="l"/>
              <a:defRPr/>
            </a:pPr>
            <a:r>
              <a:rPr lang="en-GB" sz="2600"/>
              <a:t>Is well illustrated with figures and graphs</a:t>
            </a:r>
          </a:p>
          <a:p>
            <a:pPr eaLnBrk="1" hangingPunct="1">
              <a:buFont typeface="Wingdings" charset="0"/>
              <a:buChar char="l"/>
              <a:defRPr/>
            </a:pPr>
            <a:r>
              <a:rPr lang="en-GB" sz="2600"/>
              <a:t>Is written without grammatical and spelling errors</a:t>
            </a:r>
          </a:p>
          <a:p>
            <a:pPr eaLnBrk="1" hangingPunct="1">
              <a:buFont typeface="Wingdings" charset="0"/>
              <a:buChar char="l"/>
              <a:defRPr/>
            </a:pPr>
            <a:r>
              <a:rPr lang="en-GB" sz="2600"/>
              <a:t>Has an appreciation of what comes next</a:t>
            </a:r>
          </a:p>
        </p:txBody>
      </p:sp>
      <p:sp>
        <p:nvSpPr>
          <p:cNvPr id="162820" name="Text Box 4"/>
          <p:cNvSpPr txBox="1">
            <a:spLocks noChangeArrowheads="1"/>
          </p:cNvSpPr>
          <p:nvPr/>
        </p:nvSpPr>
        <p:spPr bwMode="auto">
          <a:xfrm>
            <a:off x="4730750" y="6399213"/>
            <a:ext cx="5829300" cy="4000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defTabSz="762000">
              <a:defRPr sz="2400">
                <a:solidFill>
                  <a:schemeClr val="tx1"/>
                </a:solidFill>
                <a:latin typeface="Times New Roman" charset="0"/>
                <a:ea typeface="ＭＳ Ｐゴシック" charset="0"/>
              </a:defRPr>
            </a:lvl1pPr>
            <a:lvl2pPr marL="571500" defTabSz="762000">
              <a:defRPr sz="2400">
                <a:solidFill>
                  <a:schemeClr val="tx1"/>
                </a:solidFill>
                <a:latin typeface="Times New Roman" charset="0"/>
                <a:ea typeface="ＭＳ Ｐゴシック" charset="0"/>
              </a:defRPr>
            </a:lvl2pPr>
            <a:lvl3pPr marL="1143000" defTabSz="762000">
              <a:defRPr sz="2400">
                <a:solidFill>
                  <a:schemeClr val="tx1"/>
                </a:solidFill>
                <a:latin typeface="Times New Roman" charset="0"/>
                <a:ea typeface="ＭＳ Ｐゴシック" charset="0"/>
              </a:defRPr>
            </a:lvl3pPr>
            <a:lvl4pPr marL="1714500" defTabSz="762000">
              <a:defRPr sz="2400">
                <a:solidFill>
                  <a:schemeClr val="tx1"/>
                </a:solidFill>
                <a:latin typeface="Times New Roman" charset="0"/>
                <a:ea typeface="ＭＳ Ｐゴシック" charset="0"/>
              </a:defRPr>
            </a:lvl4pPr>
            <a:lvl5pPr marL="2286000" defTabSz="762000">
              <a:defRPr sz="2400">
                <a:solidFill>
                  <a:schemeClr val="tx1"/>
                </a:solidFill>
                <a:latin typeface="Times New Roman" charset="0"/>
                <a:ea typeface="ＭＳ Ｐゴシック" charset="0"/>
              </a:defRPr>
            </a:lvl5pPr>
            <a:lvl6pPr marL="2743200" defTabSz="762000" eaLnBrk="0" fontAlgn="base" hangingPunct="0">
              <a:spcBef>
                <a:spcPct val="0"/>
              </a:spcBef>
              <a:spcAft>
                <a:spcPct val="0"/>
              </a:spcAft>
              <a:defRPr sz="2400">
                <a:solidFill>
                  <a:schemeClr val="tx1"/>
                </a:solidFill>
                <a:latin typeface="Times New Roman" charset="0"/>
                <a:ea typeface="ＭＳ Ｐゴシック" charset="0"/>
              </a:defRPr>
            </a:lvl6pPr>
            <a:lvl7pPr marL="3200400" defTabSz="762000" eaLnBrk="0" fontAlgn="base" hangingPunct="0">
              <a:spcBef>
                <a:spcPct val="0"/>
              </a:spcBef>
              <a:spcAft>
                <a:spcPct val="0"/>
              </a:spcAft>
              <a:defRPr sz="2400">
                <a:solidFill>
                  <a:schemeClr val="tx1"/>
                </a:solidFill>
                <a:latin typeface="Times New Roman" charset="0"/>
                <a:ea typeface="ＭＳ Ｐゴシック" charset="0"/>
              </a:defRPr>
            </a:lvl7pPr>
            <a:lvl8pPr marL="3657600" defTabSz="762000" eaLnBrk="0" fontAlgn="base" hangingPunct="0">
              <a:spcBef>
                <a:spcPct val="0"/>
              </a:spcBef>
              <a:spcAft>
                <a:spcPct val="0"/>
              </a:spcAft>
              <a:defRPr sz="2400">
                <a:solidFill>
                  <a:schemeClr val="tx1"/>
                </a:solidFill>
                <a:latin typeface="Times New Roman" charset="0"/>
                <a:ea typeface="ＭＳ Ｐゴシック" charset="0"/>
              </a:defRPr>
            </a:lvl8pPr>
            <a:lvl9pPr marL="4114800" defTabSz="7620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50000"/>
              </a:spcBef>
              <a:defRPr/>
            </a:pPr>
            <a:r>
              <a:rPr lang="en-GB" sz="2000">
                <a:solidFill>
                  <a:srgbClr val="000066"/>
                </a:solidFill>
                <a:latin typeface="Arial" charset="0"/>
                <a:cs typeface="ＭＳ Ｐゴシック" charset="0"/>
              </a:rPr>
              <a:t>Professor Colin </a:t>
            </a:r>
            <a:r>
              <a:rPr lang="en-GB" sz="2000" err="1">
                <a:solidFill>
                  <a:srgbClr val="000066"/>
                </a:solidFill>
                <a:latin typeface="Arial" charset="0"/>
                <a:cs typeface="ＭＳ Ｐゴシック" charset="0"/>
              </a:rPr>
              <a:t>Whittemore</a:t>
            </a:r>
            <a:r>
              <a:rPr lang="en-GB" sz="2000">
                <a:solidFill>
                  <a:srgbClr val="000066"/>
                </a:solidFill>
                <a:latin typeface="Arial" charset="0"/>
                <a:cs typeface="ＭＳ Ｐゴシック" charset="0"/>
              </a:rPr>
              <a:t>, Edinburgh University</a:t>
            </a:r>
            <a:endParaRPr lang="en-US">
              <a:solidFill>
                <a:srgbClr val="000066"/>
              </a:solidFill>
              <a:latin typeface="Arial" charset="0"/>
              <a:cs typeface="ＭＳ Ｐゴシック" charset="0"/>
            </a:endParaRPr>
          </a:p>
        </p:txBody>
      </p:sp>
    </p:spTree>
    <p:extLst>
      <p:ext uri="{BB962C8B-B14F-4D97-AF65-F5344CB8AC3E}">
        <p14:creationId xmlns:p14="http://schemas.microsoft.com/office/powerpoint/2010/main" val="1291564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281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281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281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2819">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2819">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2819">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2819">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2819">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281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19"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p:txBody>
          <a:bodyPr/>
          <a:lstStyle/>
          <a:p>
            <a:pPr algn="l" eaLnBrk="1" hangingPunct="1">
              <a:defRPr/>
            </a:pPr>
            <a:r>
              <a:rPr lang="mr-IN">
                <a:cs typeface="+mj-cs"/>
              </a:rPr>
              <a:t>…</a:t>
            </a:r>
            <a:r>
              <a:rPr lang="en-GB"/>
              <a:t> and the negative</a:t>
            </a:r>
            <a:endParaRPr lang="en-GB">
              <a:cs typeface="+mj-cs"/>
            </a:endParaRPr>
          </a:p>
        </p:txBody>
      </p:sp>
      <p:sp>
        <p:nvSpPr>
          <p:cNvPr id="164867" name="Rectangle 3"/>
          <p:cNvSpPr>
            <a:spLocks noGrp="1" noChangeArrowheads="1"/>
          </p:cNvSpPr>
          <p:nvPr>
            <p:ph type="body" idx="1"/>
          </p:nvPr>
        </p:nvSpPr>
        <p:spPr/>
        <p:txBody>
          <a:bodyPr/>
          <a:lstStyle/>
          <a:p>
            <a:pPr eaLnBrk="1" hangingPunct="1">
              <a:buFont typeface="Wingdings" charset="0"/>
              <a:buChar char="l"/>
              <a:defRPr/>
            </a:pPr>
            <a:r>
              <a:rPr lang="en-GB" sz="2600"/>
              <a:t>Is not interesting</a:t>
            </a:r>
          </a:p>
          <a:p>
            <a:pPr eaLnBrk="1" hangingPunct="1">
              <a:buFont typeface="Wingdings" charset="0"/>
              <a:buChar char="l"/>
              <a:defRPr/>
            </a:pPr>
            <a:r>
              <a:rPr lang="en-GB" sz="2600"/>
              <a:t>Deals with small or badly described problems</a:t>
            </a:r>
          </a:p>
          <a:p>
            <a:pPr eaLnBrk="1" hangingPunct="1">
              <a:buFont typeface="Wingdings" charset="0"/>
              <a:buChar char="l"/>
              <a:defRPr/>
            </a:pPr>
            <a:r>
              <a:rPr lang="en-GB" sz="2600"/>
              <a:t>Reasons poorly</a:t>
            </a:r>
          </a:p>
          <a:p>
            <a:pPr eaLnBrk="1" hangingPunct="1">
              <a:buFont typeface="Wingdings" charset="0"/>
              <a:buChar char="l"/>
              <a:defRPr/>
            </a:pPr>
            <a:r>
              <a:rPr lang="en-GB" sz="2600"/>
              <a:t>Has badly-designed experiments</a:t>
            </a:r>
          </a:p>
          <a:p>
            <a:pPr eaLnBrk="1" hangingPunct="1">
              <a:buFont typeface="Wingdings" charset="0"/>
              <a:buChar char="l"/>
              <a:defRPr/>
            </a:pPr>
            <a:r>
              <a:rPr lang="en-GB" sz="2600"/>
              <a:t>Repeats or confirms well-established things</a:t>
            </a:r>
          </a:p>
          <a:p>
            <a:pPr eaLnBrk="1" hangingPunct="1">
              <a:buFont typeface="Wingdings" charset="0"/>
              <a:buChar char="l"/>
              <a:defRPr/>
            </a:pPr>
            <a:r>
              <a:rPr lang="en-GB" sz="2600"/>
              <a:t>Contains inadequate analysis </a:t>
            </a:r>
          </a:p>
          <a:p>
            <a:pPr eaLnBrk="1" hangingPunct="1">
              <a:buFont typeface="Wingdings" charset="0"/>
              <a:buChar char="l"/>
              <a:defRPr/>
            </a:pPr>
            <a:r>
              <a:rPr lang="en-GB" sz="2600"/>
              <a:t>Has poor presentation of illustrations</a:t>
            </a:r>
          </a:p>
          <a:p>
            <a:pPr eaLnBrk="1" hangingPunct="1">
              <a:buFont typeface="Wingdings" charset="0"/>
              <a:buChar char="l"/>
              <a:defRPr/>
            </a:pPr>
            <a:r>
              <a:rPr lang="en-GB" sz="2600"/>
              <a:t>Contains grammatical and typing errors</a:t>
            </a:r>
          </a:p>
        </p:txBody>
      </p:sp>
      <p:sp>
        <p:nvSpPr>
          <p:cNvPr id="5" name="Text Box 4"/>
          <p:cNvSpPr txBox="1">
            <a:spLocks noChangeArrowheads="1"/>
          </p:cNvSpPr>
          <p:nvPr/>
        </p:nvSpPr>
        <p:spPr bwMode="auto">
          <a:xfrm>
            <a:off x="4730750" y="6399213"/>
            <a:ext cx="5829300" cy="4000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defTabSz="762000">
              <a:defRPr sz="2400">
                <a:solidFill>
                  <a:schemeClr val="tx1"/>
                </a:solidFill>
                <a:latin typeface="Times New Roman" charset="0"/>
                <a:ea typeface="ＭＳ Ｐゴシック" charset="0"/>
              </a:defRPr>
            </a:lvl1pPr>
            <a:lvl2pPr marL="571500" defTabSz="762000">
              <a:defRPr sz="2400">
                <a:solidFill>
                  <a:schemeClr val="tx1"/>
                </a:solidFill>
                <a:latin typeface="Times New Roman" charset="0"/>
                <a:ea typeface="ＭＳ Ｐゴシック" charset="0"/>
              </a:defRPr>
            </a:lvl2pPr>
            <a:lvl3pPr marL="1143000" defTabSz="762000">
              <a:defRPr sz="2400">
                <a:solidFill>
                  <a:schemeClr val="tx1"/>
                </a:solidFill>
                <a:latin typeface="Times New Roman" charset="0"/>
                <a:ea typeface="ＭＳ Ｐゴシック" charset="0"/>
              </a:defRPr>
            </a:lvl3pPr>
            <a:lvl4pPr marL="1714500" defTabSz="762000">
              <a:defRPr sz="2400">
                <a:solidFill>
                  <a:schemeClr val="tx1"/>
                </a:solidFill>
                <a:latin typeface="Times New Roman" charset="0"/>
                <a:ea typeface="ＭＳ Ｐゴシック" charset="0"/>
              </a:defRPr>
            </a:lvl4pPr>
            <a:lvl5pPr marL="2286000" defTabSz="762000">
              <a:defRPr sz="2400">
                <a:solidFill>
                  <a:schemeClr val="tx1"/>
                </a:solidFill>
                <a:latin typeface="Times New Roman" charset="0"/>
                <a:ea typeface="ＭＳ Ｐゴシック" charset="0"/>
              </a:defRPr>
            </a:lvl5pPr>
            <a:lvl6pPr marL="2743200" defTabSz="762000" eaLnBrk="0" fontAlgn="base" hangingPunct="0">
              <a:spcBef>
                <a:spcPct val="0"/>
              </a:spcBef>
              <a:spcAft>
                <a:spcPct val="0"/>
              </a:spcAft>
              <a:defRPr sz="2400">
                <a:solidFill>
                  <a:schemeClr val="tx1"/>
                </a:solidFill>
                <a:latin typeface="Times New Roman" charset="0"/>
                <a:ea typeface="ＭＳ Ｐゴシック" charset="0"/>
              </a:defRPr>
            </a:lvl6pPr>
            <a:lvl7pPr marL="3200400" defTabSz="762000" eaLnBrk="0" fontAlgn="base" hangingPunct="0">
              <a:spcBef>
                <a:spcPct val="0"/>
              </a:spcBef>
              <a:spcAft>
                <a:spcPct val="0"/>
              </a:spcAft>
              <a:defRPr sz="2400">
                <a:solidFill>
                  <a:schemeClr val="tx1"/>
                </a:solidFill>
                <a:latin typeface="Times New Roman" charset="0"/>
                <a:ea typeface="ＭＳ Ｐゴシック" charset="0"/>
              </a:defRPr>
            </a:lvl7pPr>
            <a:lvl8pPr marL="3657600" defTabSz="762000" eaLnBrk="0" fontAlgn="base" hangingPunct="0">
              <a:spcBef>
                <a:spcPct val="0"/>
              </a:spcBef>
              <a:spcAft>
                <a:spcPct val="0"/>
              </a:spcAft>
              <a:defRPr sz="2400">
                <a:solidFill>
                  <a:schemeClr val="tx1"/>
                </a:solidFill>
                <a:latin typeface="Times New Roman" charset="0"/>
                <a:ea typeface="ＭＳ Ｐゴシック" charset="0"/>
              </a:defRPr>
            </a:lvl8pPr>
            <a:lvl9pPr marL="4114800" defTabSz="7620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50000"/>
              </a:spcBef>
              <a:defRPr/>
            </a:pPr>
            <a:r>
              <a:rPr lang="en-GB" sz="2000">
                <a:solidFill>
                  <a:srgbClr val="000066"/>
                </a:solidFill>
                <a:latin typeface="Arial" charset="0"/>
                <a:cs typeface="ＭＳ Ｐゴシック" charset="0"/>
              </a:rPr>
              <a:t>Professor Colin </a:t>
            </a:r>
            <a:r>
              <a:rPr lang="en-GB" sz="2000" err="1">
                <a:solidFill>
                  <a:srgbClr val="000066"/>
                </a:solidFill>
                <a:latin typeface="Arial" charset="0"/>
                <a:cs typeface="ＭＳ Ｐゴシック" charset="0"/>
              </a:rPr>
              <a:t>Whittemore</a:t>
            </a:r>
            <a:r>
              <a:rPr lang="en-GB" sz="2000">
                <a:solidFill>
                  <a:srgbClr val="000066"/>
                </a:solidFill>
                <a:latin typeface="Arial" charset="0"/>
                <a:cs typeface="ＭＳ Ｐゴシック" charset="0"/>
              </a:rPr>
              <a:t>, Edinburgh University</a:t>
            </a:r>
            <a:endParaRPr lang="en-US">
              <a:solidFill>
                <a:srgbClr val="000066"/>
              </a:solidFill>
              <a:latin typeface="Arial" charset="0"/>
              <a:cs typeface="ＭＳ Ｐゴシック" charset="0"/>
            </a:endParaRPr>
          </a:p>
        </p:txBody>
      </p:sp>
    </p:spTree>
    <p:extLst>
      <p:ext uri="{BB962C8B-B14F-4D97-AF65-F5344CB8AC3E}">
        <p14:creationId xmlns:p14="http://schemas.microsoft.com/office/powerpoint/2010/main" val="16843930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ChangeArrowheads="1"/>
          </p:cNvSpPr>
          <p:nvPr/>
        </p:nvSpPr>
        <p:spPr bwMode="auto">
          <a:xfrm>
            <a:off x="1981201" y="581026"/>
            <a:ext cx="8423275" cy="7604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92075" tIns="46038" rIns="92075" bIns="46038"/>
          <a:lstStyle/>
          <a:p>
            <a:pPr eaLnBrk="1" hangingPunct="1">
              <a:defRPr/>
            </a:pPr>
            <a:r>
              <a:rPr lang="en-GB" sz="3600" b="1">
                <a:solidFill>
                  <a:schemeClr val="tx2"/>
                </a:solidFill>
                <a:ea typeface="ＭＳ Ｐゴシック" charset="0"/>
                <a:cs typeface="ＭＳ Ｐゴシック" charset="0"/>
              </a:rPr>
              <a:t>A well written conclusion...</a:t>
            </a:r>
            <a:endParaRPr lang="en-US" sz="3600">
              <a:solidFill>
                <a:schemeClr val="tx2"/>
              </a:solidFill>
              <a:ea typeface="ＭＳ Ｐゴシック" charset="0"/>
              <a:cs typeface="ＭＳ Ｐゴシック" charset="0"/>
            </a:endParaRPr>
          </a:p>
        </p:txBody>
      </p:sp>
      <p:sp>
        <p:nvSpPr>
          <p:cNvPr id="171016" name="Text Box 8"/>
          <p:cNvSpPr txBox="1">
            <a:spLocks noChangeArrowheads="1"/>
          </p:cNvSpPr>
          <p:nvPr/>
        </p:nvSpPr>
        <p:spPr bwMode="auto">
          <a:xfrm>
            <a:off x="1847850" y="1844675"/>
            <a:ext cx="8675688" cy="42370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marL="93663" indent="-20638">
              <a:defRPr sz="2400">
                <a:solidFill>
                  <a:schemeClr val="tx1"/>
                </a:solidFill>
                <a:latin typeface="Arial" charset="0"/>
                <a:ea typeface="ＭＳ Ｐゴシック" charset="-128"/>
              </a:defRPr>
            </a:lvl1pPr>
            <a:lvl2pPr marL="5651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spcAft>
                <a:spcPts val="1000"/>
              </a:spcAft>
              <a:buClr>
                <a:schemeClr val="tx2"/>
              </a:buClr>
              <a:buSzPct val="200000"/>
            </a:pPr>
            <a:r>
              <a:rPr lang="en-GB" altLang="x-none" sz="2800">
                <a:solidFill>
                  <a:srgbClr val="000066"/>
                </a:solidFill>
              </a:rPr>
              <a:t>Ensures that the reader / examiner knows </a:t>
            </a:r>
            <a:r>
              <a:rPr lang="en-GB" altLang="x-none" sz="2800" b="1" i="1">
                <a:solidFill>
                  <a:srgbClr val="000066"/>
                </a:solidFill>
              </a:rPr>
              <a:t>to what extent the </a:t>
            </a:r>
            <a:r>
              <a:rPr lang="en-GB" altLang="en-US" sz="2800" b="1" i="1">
                <a:solidFill>
                  <a:srgbClr val="000066"/>
                </a:solidFill>
              </a:rPr>
              <a:t>‘</a:t>
            </a:r>
            <a:r>
              <a:rPr lang="en-GB" altLang="x-none" sz="2800" b="1" i="1">
                <a:solidFill>
                  <a:srgbClr val="000066"/>
                </a:solidFill>
              </a:rPr>
              <a:t>big ideas</a:t>
            </a:r>
            <a:r>
              <a:rPr lang="en-GB" altLang="en-US" sz="2800" b="1" i="1">
                <a:solidFill>
                  <a:srgbClr val="000066"/>
                </a:solidFill>
              </a:rPr>
              <a:t>’</a:t>
            </a:r>
            <a:r>
              <a:rPr lang="en-GB" altLang="x-none" sz="2800" b="1" i="1">
                <a:solidFill>
                  <a:srgbClr val="000066"/>
                </a:solidFill>
              </a:rPr>
              <a:t> of the thesis were realised</a:t>
            </a:r>
          </a:p>
          <a:p>
            <a:pPr>
              <a:spcAft>
                <a:spcPts val="1000"/>
              </a:spcAft>
              <a:buClr>
                <a:schemeClr val="tx2"/>
              </a:buClr>
              <a:buSzPct val="200000"/>
            </a:pPr>
            <a:endParaRPr lang="en-GB" altLang="x-none" b="1" i="1">
              <a:solidFill>
                <a:srgbClr val="000066"/>
              </a:solidFill>
            </a:endParaRPr>
          </a:p>
          <a:p>
            <a:pPr>
              <a:spcAft>
                <a:spcPts val="1000"/>
              </a:spcAft>
              <a:buClr>
                <a:schemeClr val="tx2"/>
              </a:buClr>
              <a:buSzPct val="200000"/>
            </a:pPr>
            <a:r>
              <a:rPr lang="en-GB" altLang="x-none" sz="2800">
                <a:solidFill>
                  <a:srgbClr val="000066"/>
                </a:solidFill>
              </a:rPr>
              <a:t>Defines the </a:t>
            </a:r>
            <a:r>
              <a:rPr lang="en-GB" altLang="x-none" sz="2800" b="1" i="1">
                <a:solidFill>
                  <a:srgbClr val="000066"/>
                </a:solidFill>
              </a:rPr>
              <a:t>significance</a:t>
            </a:r>
            <a:r>
              <a:rPr lang="en-GB" altLang="x-none" sz="2800">
                <a:solidFill>
                  <a:srgbClr val="000066"/>
                </a:solidFill>
              </a:rPr>
              <a:t> of the work you have undertaken ie…</a:t>
            </a:r>
          </a:p>
          <a:p>
            <a:pPr lvl="1">
              <a:spcAft>
                <a:spcPts val="1000"/>
              </a:spcAft>
              <a:buClr>
                <a:schemeClr val="accent2"/>
              </a:buClr>
              <a:buSzPct val="115000"/>
            </a:pPr>
            <a:r>
              <a:rPr lang="en-GB" altLang="x-none">
                <a:solidFill>
                  <a:srgbClr val="000066"/>
                </a:solidFill>
              </a:rPr>
              <a:t>Sets your work in context, indicates implications on related areas and suggests how it might be applied elsewhere</a:t>
            </a:r>
          </a:p>
          <a:p>
            <a:pPr lvl="1">
              <a:spcAft>
                <a:spcPts val="1000"/>
              </a:spcAft>
              <a:buClr>
                <a:schemeClr val="accent2"/>
              </a:buClr>
              <a:buSzPct val="115000"/>
            </a:pPr>
            <a:r>
              <a:rPr lang="en-GB" altLang="x-none">
                <a:solidFill>
                  <a:srgbClr val="000066"/>
                </a:solidFill>
              </a:rPr>
              <a:t>Reads very differently from your abstract which merely lists the work you have undertaken</a:t>
            </a:r>
          </a:p>
        </p:txBody>
      </p:sp>
      <p:sp>
        <p:nvSpPr>
          <p:cNvPr id="171017" name="Text Box 9"/>
          <p:cNvSpPr txBox="1">
            <a:spLocks noChangeArrowheads="1"/>
          </p:cNvSpPr>
          <p:nvPr/>
        </p:nvSpPr>
        <p:spPr bwMode="auto">
          <a:xfrm>
            <a:off x="5272088" y="6399213"/>
            <a:ext cx="5287962" cy="4000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defTabSz="762000">
              <a:defRPr sz="2400">
                <a:solidFill>
                  <a:schemeClr val="tx1"/>
                </a:solidFill>
                <a:latin typeface="Times New Roman" charset="0"/>
                <a:ea typeface="ＭＳ Ｐゴシック" charset="0"/>
              </a:defRPr>
            </a:lvl1pPr>
            <a:lvl2pPr marL="571500" defTabSz="762000">
              <a:defRPr sz="2400">
                <a:solidFill>
                  <a:schemeClr val="tx1"/>
                </a:solidFill>
                <a:latin typeface="Times New Roman" charset="0"/>
                <a:ea typeface="ＭＳ Ｐゴシック" charset="0"/>
              </a:defRPr>
            </a:lvl2pPr>
            <a:lvl3pPr marL="1143000" defTabSz="762000">
              <a:defRPr sz="2400">
                <a:solidFill>
                  <a:schemeClr val="tx1"/>
                </a:solidFill>
                <a:latin typeface="Times New Roman" charset="0"/>
                <a:ea typeface="ＭＳ Ｐゴシック" charset="0"/>
              </a:defRPr>
            </a:lvl3pPr>
            <a:lvl4pPr marL="1714500" defTabSz="762000">
              <a:defRPr sz="2400">
                <a:solidFill>
                  <a:schemeClr val="tx1"/>
                </a:solidFill>
                <a:latin typeface="Times New Roman" charset="0"/>
                <a:ea typeface="ＭＳ Ｐゴシック" charset="0"/>
              </a:defRPr>
            </a:lvl4pPr>
            <a:lvl5pPr marL="2286000" defTabSz="762000">
              <a:defRPr sz="2400">
                <a:solidFill>
                  <a:schemeClr val="tx1"/>
                </a:solidFill>
                <a:latin typeface="Times New Roman" charset="0"/>
                <a:ea typeface="ＭＳ Ｐゴシック" charset="0"/>
              </a:defRPr>
            </a:lvl5pPr>
            <a:lvl6pPr marL="2743200" defTabSz="762000" eaLnBrk="0" fontAlgn="base" hangingPunct="0">
              <a:spcBef>
                <a:spcPct val="0"/>
              </a:spcBef>
              <a:spcAft>
                <a:spcPct val="0"/>
              </a:spcAft>
              <a:defRPr sz="2400">
                <a:solidFill>
                  <a:schemeClr val="tx1"/>
                </a:solidFill>
                <a:latin typeface="Times New Roman" charset="0"/>
                <a:ea typeface="ＭＳ Ｐゴシック" charset="0"/>
              </a:defRPr>
            </a:lvl6pPr>
            <a:lvl7pPr marL="3200400" defTabSz="762000" eaLnBrk="0" fontAlgn="base" hangingPunct="0">
              <a:spcBef>
                <a:spcPct val="0"/>
              </a:spcBef>
              <a:spcAft>
                <a:spcPct val="0"/>
              </a:spcAft>
              <a:defRPr sz="2400">
                <a:solidFill>
                  <a:schemeClr val="tx1"/>
                </a:solidFill>
                <a:latin typeface="Times New Roman" charset="0"/>
                <a:ea typeface="ＭＳ Ｐゴシック" charset="0"/>
              </a:defRPr>
            </a:lvl7pPr>
            <a:lvl8pPr marL="3657600" defTabSz="762000" eaLnBrk="0" fontAlgn="base" hangingPunct="0">
              <a:spcBef>
                <a:spcPct val="0"/>
              </a:spcBef>
              <a:spcAft>
                <a:spcPct val="0"/>
              </a:spcAft>
              <a:defRPr sz="2400">
                <a:solidFill>
                  <a:schemeClr val="tx1"/>
                </a:solidFill>
                <a:latin typeface="Times New Roman" charset="0"/>
                <a:ea typeface="ＭＳ Ｐゴシック" charset="0"/>
              </a:defRPr>
            </a:lvl8pPr>
            <a:lvl9pPr marL="4114800" defTabSz="7620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50000"/>
              </a:spcBef>
              <a:defRPr/>
            </a:pPr>
            <a:r>
              <a:rPr lang="en-GB" sz="2000">
                <a:solidFill>
                  <a:srgbClr val="000066"/>
                </a:solidFill>
                <a:latin typeface="Arial" charset="0"/>
                <a:cs typeface="ＭＳ Ｐゴシック" charset="0"/>
              </a:rPr>
              <a:t>Professor Peter </a:t>
            </a:r>
            <a:r>
              <a:rPr lang="en-GB" sz="2000" err="1">
                <a:solidFill>
                  <a:srgbClr val="000066"/>
                </a:solidFill>
                <a:latin typeface="Arial" charset="0"/>
                <a:cs typeface="ＭＳ Ｐゴシック" charset="0"/>
              </a:rPr>
              <a:t>Tasker</a:t>
            </a:r>
            <a:r>
              <a:rPr lang="en-GB" sz="2000">
                <a:solidFill>
                  <a:srgbClr val="000066"/>
                </a:solidFill>
                <a:latin typeface="Arial" charset="0"/>
                <a:cs typeface="ＭＳ Ｐゴシック" charset="0"/>
              </a:rPr>
              <a:t>, Edinburgh University</a:t>
            </a:r>
            <a:endParaRPr lang="en-US">
              <a:solidFill>
                <a:srgbClr val="000066"/>
              </a:solidFill>
              <a:latin typeface="Arial" charset="0"/>
              <a:cs typeface="ＭＳ Ｐゴシック" charset="0"/>
            </a:endParaRPr>
          </a:p>
        </p:txBody>
      </p:sp>
    </p:spTree>
    <p:extLst>
      <p:ext uri="{BB962C8B-B14F-4D97-AF65-F5344CB8AC3E}">
        <p14:creationId xmlns:p14="http://schemas.microsoft.com/office/powerpoint/2010/main" val="20433573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7101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710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1710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1710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6"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8674" name="Rectangle 2"/>
          <p:cNvSpPr>
            <a:spLocks noGrp="1" noChangeArrowheads="1"/>
          </p:cNvSpPr>
          <p:nvPr>
            <p:ph type="title"/>
          </p:nvPr>
        </p:nvSpPr>
        <p:spPr>
          <a:xfrm>
            <a:off x="263352" y="381000"/>
            <a:ext cx="8856836" cy="1143000"/>
          </a:xfrm>
        </p:spPr>
        <p:txBody>
          <a:bodyPr/>
          <a:lstStyle/>
          <a:p>
            <a:pPr algn="l" eaLnBrk="1" hangingPunct="1"/>
            <a:r>
              <a:rPr lang="en-GB" altLang="x-none"/>
              <a:t>Thoughts about ownership</a:t>
            </a:r>
          </a:p>
        </p:txBody>
      </p:sp>
      <p:sp>
        <p:nvSpPr>
          <p:cNvPr id="668675" name="Rectangle 3"/>
          <p:cNvSpPr>
            <a:spLocks noGrp="1" noChangeArrowheads="1"/>
          </p:cNvSpPr>
          <p:nvPr>
            <p:ph type="body" idx="1"/>
          </p:nvPr>
        </p:nvSpPr>
        <p:spPr>
          <a:xfrm>
            <a:off x="2209800" y="1828800"/>
            <a:ext cx="8229600" cy="4343400"/>
          </a:xfrm>
        </p:spPr>
        <p:txBody>
          <a:bodyPr/>
          <a:lstStyle/>
          <a:p>
            <a:pPr eaLnBrk="1" hangingPunct="1">
              <a:buFont typeface="Wingdings" charset="0"/>
              <a:buChar char="l"/>
              <a:defRPr/>
            </a:pPr>
            <a:r>
              <a:rPr lang="en-GB">
                <a:cs typeface="+mn-cs"/>
              </a:rPr>
              <a:t>It is YOUR thesis</a:t>
            </a:r>
          </a:p>
          <a:p>
            <a:pPr eaLnBrk="1" hangingPunct="1">
              <a:buFont typeface="Wingdings" charset="0"/>
              <a:buChar char="l"/>
              <a:defRPr/>
            </a:pPr>
            <a:r>
              <a:rPr lang="en-GB">
                <a:cs typeface="+mn-cs"/>
              </a:rPr>
              <a:t>You must be 100% engaged</a:t>
            </a:r>
          </a:p>
          <a:p>
            <a:pPr lvl="1" eaLnBrk="1" hangingPunct="1">
              <a:buFont typeface="Wingdings" charset="0"/>
              <a:buChar char="l"/>
              <a:defRPr/>
            </a:pPr>
            <a:r>
              <a:rPr lang="en-GB" sz="3200"/>
              <a:t>You will be the world expert</a:t>
            </a:r>
          </a:p>
          <a:p>
            <a:pPr lvl="1" eaLnBrk="1" hangingPunct="1">
              <a:buFont typeface="Wingdings" charset="0"/>
              <a:buChar char="l"/>
              <a:defRPr/>
            </a:pPr>
            <a:r>
              <a:rPr lang="en-GB" sz="3200"/>
              <a:t>It is hard work</a:t>
            </a:r>
          </a:p>
          <a:p>
            <a:pPr lvl="1" eaLnBrk="1" hangingPunct="1">
              <a:buFont typeface="Wingdings" charset="0"/>
              <a:buChar char="l"/>
              <a:defRPr/>
            </a:pPr>
            <a:r>
              <a:rPr lang="en-GB" sz="3200"/>
              <a:t>You have the responsibility for understanding and remembering </a:t>
            </a:r>
            <a:br>
              <a:rPr lang="en-GB" sz="3200"/>
            </a:br>
            <a:r>
              <a:rPr lang="en-GB" sz="3200"/>
              <a:t>what you do and why you do it </a:t>
            </a:r>
          </a:p>
        </p:txBody>
      </p:sp>
    </p:spTree>
    <p:extLst>
      <p:ext uri="{BB962C8B-B14F-4D97-AF65-F5344CB8AC3E}">
        <p14:creationId xmlns:p14="http://schemas.microsoft.com/office/powerpoint/2010/main" val="1480784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686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8675"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t>Now over to the real experts!</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084702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peech Bubble: Rectangle with Corners Rounded 4">
            <a:extLst>
              <a:ext uri="{FF2B5EF4-FFF2-40B4-BE49-F238E27FC236}">
                <a16:creationId xmlns:a16="http://schemas.microsoft.com/office/drawing/2014/main" id="{8BE8794E-5A2E-4EA5-A875-6CB7B97C4421}"/>
              </a:ext>
            </a:extLst>
          </p:cNvPr>
          <p:cNvSpPr/>
          <p:nvPr/>
        </p:nvSpPr>
        <p:spPr>
          <a:xfrm>
            <a:off x="2508793" y="4069678"/>
            <a:ext cx="1701553" cy="1087514"/>
          </a:xfrm>
          <a:prstGeom prst="wedgeRoundRectCallou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Marie-Louise</a:t>
            </a:r>
          </a:p>
        </p:txBody>
      </p:sp>
      <p:sp>
        <p:nvSpPr>
          <p:cNvPr id="6" name="Speech Bubble: Rectangle with Corners Rounded 5">
            <a:extLst>
              <a:ext uri="{FF2B5EF4-FFF2-40B4-BE49-F238E27FC236}">
                <a16:creationId xmlns:a16="http://schemas.microsoft.com/office/drawing/2014/main" id="{E639A85E-15C9-4385-B196-7C91F14CA7CB}"/>
              </a:ext>
            </a:extLst>
          </p:cNvPr>
          <p:cNvSpPr/>
          <p:nvPr/>
        </p:nvSpPr>
        <p:spPr>
          <a:xfrm>
            <a:off x="8642919" y="4065774"/>
            <a:ext cx="1701553" cy="1087514"/>
          </a:xfrm>
          <a:prstGeom prst="wedgeRoundRectCallou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Marlene</a:t>
            </a:r>
          </a:p>
        </p:txBody>
      </p:sp>
      <p:sp>
        <p:nvSpPr>
          <p:cNvPr id="7" name="Speech Bubble: Rectangle with Corners Rounded 6">
            <a:extLst>
              <a:ext uri="{FF2B5EF4-FFF2-40B4-BE49-F238E27FC236}">
                <a16:creationId xmlns:a16="http://schemas.microsoft.com/office/drawing/2014/main" id="{D30B9744-1A43-404C-91C2-DCA910C72EA6}"/>
              </a:ext>
            </a:extLst>
          </p:cNvPr>
          <p:cNvSpPr/>
          <p:nvPr/>
        </p:nvSpPr>
        <p:spPr>
          <a:xfrm>
            <a:off x="6628920" y="4065774"/>
            <a:ext cx="1701553" cy="1087514"/>
          </a:xfrm>
          <a:prstGeom prst="wedgeRoundRectCallou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Natalie</a:t>
            </a:r>
          </a:p>
        </p:txBody>
      </p:sp>
      <p:sp>
        <p:nvSpPr>
          <p:cNvPr id="9" name="Speech Bubble: Rectangle with Corners Rounded 8">
            <a:extLst>
              <a:ext uri="{FF2B5EF4-FFF2-40B4-BE49-F238E27FC236}">
                <a16:creationId xmlns:a16="http://schemas.microsoft.com/office/drawing/2014/main" id="{097AE044-B777-4A95-A415-45EFEB53D2E9}"/>
              </a:ext>
            </a:extLst>
          </p:cNvPr>
          <p:cNvSpPr/>
          <p:nvPr/>
        </p:nvSpPr>
        <p:spPr>
          <a:xfrm>
            <a:off x="4555625" y="4069678"/>
            <a:ext cx="1701553" cy="1087514"/>
          </a:xfrm>
          <a:prstGeom prst="wedgeRoundRectCallou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Antonis</a:t>
            </a:r>
          </a:p>
        </p:txBody>
      </p:sp>
      <p:sp>
        <p:nvSpPr>
          <p:cNvPr id="10" name="Rounded Rectangular Callout 9"/>
          <p:cNvSpPr/>
          <p:nvPr/>
        </p:nvSpPr>
        <p:spPr>
          <a:xfrm>
            <a:off x="3121766" y="1052736"/>
            <a:ext cx="8715859" cy="1810070"/>
          </a:xfrm>
          <a:prstGeom prst="wedgeRoundRectCallout">
            <a:avLst>
              <a:gd name="adj1" fmla="val 441"/>
              <a:gd name="adj2" fmla="val 9617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a:solidFill>
                  <a:schemeClr val="accent4"/>
                </a:solidFill>
                <a:ea typeface="+mn-lt"/>
                <a:cs typeface="+mn-lt"/>
              </a:rPr>
              <a:t>We have gathered some questions and have our own ideas of what to share, but please add your questions in the chat pane</a:t>
            </a:r>
            <a:endParaRPr lang="en-US" sz="2800">
              <a:solidFill>
                <a:schemeClr val="accent4"/>
              </a:solidFill>
            </a:endParaRPr>
          </a:p>
        </p:txBody>
      </p:sp>
    </p:spTree>
    <p:extLst>
      <p:ext uri="{BB962C8B-B14F-4D97-AF65-F5344CB8AC3E}">
        <p14:creationId xmlns:p14="http://schemas.microsoft.com/office/powerpoint/2010/main" val="557493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a:t>How do I get started?</a:t>
            </a: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8341398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a:t>What are your tips for staying </a:t>
            </a:r>
            <a:r>
              <a:rPr lang="en-US" err="1"/>
              <a:t>organised</a:t>
            </a:r>
            <a:r>
              <a:rPr lang="en-US"/>
              <a:t>?</a:t>
            </a: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1762565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55758-4420-44E0-9253-3A94D3EF2701}"/>
              </a:ext>
            </a:extLst>
          </p:cNvPr>
          <p:cNvSpPr>
            <a:spLocks noGrp="1"/>
          </p:cNvSpPr>
          <p:nvPr>
            <p:ph type="ctrTitle"/>
          </p:nvPr>
        </p:nvSpPr>
        <p:spPr/>
        <p:txBody>
          <a:bodyPr/>
          <a:lstStyle/>
          <a:p>
            <a:r>
              <a:rPr lang="en-GB"/>
              <a:t>All the links and a recording of this session will be posted on the blog soon</a:t>
            </a:r>
          </a:p>
        </p:txBody>
      </p:sp>
      <p:sp>
        <p:nvSpPr>
          <p:cNvPr id="3" name="Subtitle 2">
            <a:extLst>
              <a:ext uri="{FF2B5EF4-FFF2-40B4-BE49-F238E27FC236}">
                <a16:creationId xmlns:a16="http://schemas.microsoft.com/office/drawing/2014/main" id="{84D00455-5105-40D7-8CD8-343999EA0CAC}"/>
              </a:ext>
            </a:extLst>
          </p:cNvPr>
          <p:cNvSpPr>
            <a:spLocks noGrp="1"/>
          </p:cNvSpPr>
          <p:nvPr>
            <p:ph type="subTitle" idx="1"/>
          </p:nvPr>
        </p:nvSpPr>
        <p:spPr/>
        <p:txBody>
          <a:bodyPr/>
          <a:lstStyle/>
          <a:p>
            <a:r>
              <a:rPr lang="en-GB">
                <a:ea typeface="+mn-lt"/>
                <a:cs typeface="+mn-lt"/>
                <a:hlinkClick r:id="rId2"/>
              </a:rPr>
              <a:t>https://blogs.ed.ac.uk/iad4researchers/2020/04/15/the-insiders-guide-to-thesis-writing/</a:t>
            </a:r>
            <a:endParaRPr lang="en-US">
              <a:ea typeface="+mn-lt"/>
              <a:cs typeface="+mn-lt"/>
            </a:endParaRPr>
          </a:p>
        </p:txBody>
      </p:sp>
    </p:spTree>
    <p:extLst>
      <p:ext uri="{BB962C8B-B14F-4D97-AF65-F5344CB8AC3E}">
        <p14:creationId xmlns:p14="http://schemas.microsoft.com/office/powerpoint/2010/main" val="20862163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a:t>How do I format my thesis when it’s changing every day?</a:t>
            </a:r>
          </a:p>
        </p:txBody>
      </p:sp>
      <p:sp>
        <p:nvSpPr>
          <p:cNvPr id="5" name="Subtitle 4"/>
          <p:cNvSpPr>
            <a:spLocks noGrp="1"/>
          </p:cNvSpPr>
          <p:nvPr>
            <p:ph type="subTitle" idx="1"/>
          </p:nvPr>
        </p:nvSpPr>
        <p:spPr/>
        <p:txBody>
          <a:bodyPr/>
          <a:lstStyle/>
          <a:p>
            <a:r>
              <a:rPr lang="en-GB" sz="2400">
                <a:ea typeface="+mn-lt"/>
                <a:cs typeface="+mn-lt"/>
                <a:hlinkClick r:id="rId2"/>
              </a:rPr>
              <a:t>https://www.ed.ac.uk/files/atoms/files/thesisbinding.pdf</a:t>
            </a:r>
          </a:p>
          <a:p>
            <a:endParaRPr lang="en-GB" sz="2400"/>
          </a:p>
          <a:p>
            <a:r>
              <a:rPr lang="en-GB" sz="2400">
                <a:ea typeface="+mn-lt"/>
                <a:cs typeface="+mn-lt"/>
                <a:hlinkClick r:id="rId3"/>
              </a:rPr>
              <a:t>http://www.docs.is.ed.ac.uk/skills/documents/3807/3807.pdf</a:t>
            </a:r>
            <a:r>
              <a:rPr lang="en-GB" sz="2400">
                <a:ea typeface="+mn-lt"/>
                <a:cs typeface="+mn-lt"/>
              </a:rPr>
              <a:t> </a:t>
            </a:r>
            <a:endParaRPr lang="en-GB">
              <a:ea typeface="+mn-lt"/>
              <a:cs typeface="+mn-lt"/>
            </a:endParaRPr>
          </a:p>
          <a:p>
            <a:endParaRPr lang="en-GB" sz="2400"/>
          </a:p>
        </p:txBody>
      </p:sp>
    </p:spTree>
    <p:extLst>
      <p:ext uri="{BB962C8B-B14F-4D97-AF65-F5344CB8AC3E}">
        <p14:creationId xmlns:p14="http://schemas.microsoft.com/office/powerpoint/2010/main" val="2635491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a:t>What are the best ways to manage references before and as you write?</a:t>
            </a: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8107950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a:t>How did you manage the relationship with your supervisor when you were writing?</a:t>
            </a: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8164244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a:t>Have you any extra advice for international students? </a:t>
            </a:r>
          </a:p>
        </p:txBody>
      </p:sp>
      <p:sp>
        <p:nvSpPr>
          <p:cNvPr id="5" name="Subtitle 4"/>
          <p:cNvSpPr>
            <a:spLocks noGrp="1"/>
          </p:cNvSpPr>
          <p:nvPr>
            <p:ph type="subTitle" idx="1"/>
          </p:nvPr>
        </p:nvSpPr>
        <p:spPr/>
        <p:txBody>
          <a:bodyPr/>
          <a:lstStyle/>
          <a:p>
            <a:r>
              <a:rPr lang="en-US" sz="1400"/>
              <a:t>Sentence starters : </a:t>
            </a:r>
            <a:r>
              <a:rPr lang="en-US" sz="1400">
                <a:ea typeface="+mn-lt"/>
                <a:cs typeface="+mn-lt"/>
                <a:hlinkClick r:id="rId2"/>
              </a:rPr>
              <a:t>https://www.pinterest.com/pin/510947520198510410/</a:t>
            </a:r>
            <a:endParaRPr lang="en-US"/>
          </a:p>
          <a:p>
            <a:r>
              <a:rPr lang="en-US" sz="1400"/>
              <a:t>Writing course (IAD)</a:t>
            </a:r>
          </a:p>
        </p:txBody>
      </p:sp>
    </p:spTree>
    <p:extLst>
      <p:ext uri="{BB962C8B-B14F-4D97-AF65-F5344CB8AC3E}">
        <p14:creationId xmlns:p14="http://schemas.microsoft.com/office/powerpoint/2010/main" val="250789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a:t>How do you submit your thesis? </a:t>
            </a:r>
          </a:p>
        </p:txBody>
      </p:sp>
      <p:sp>
        <p:nvSpPr>
          <p:cNvPr id="5" name="Subtitle 4"/>
          <p:cNvSpPr>
            <a:spLocks noGrp="1"/>
          </p:cNvSpPr>
          <p:nvPr>
            <p:ph type="subTitle" idx="1"/>
          </p:nvPr>
        </p:nvSpPr>
        <p:spPr/>
        <p:txBody>
          <a:bodyPr/>
          <a:lstStyle/>
          <a:p>
            <a:r>
              <a:rPr lang="en-GB" sz="2000">
                <a:ea typeface="+mn-lt"/>
                <a:cs typeface="+mn-lt"/>
                <a:hlinkClick r:id="rId2"/>
              </a:rPr>
              <a:t>https://www.ed.ac.uk/academic-services/students/thesis-submission</a:t>
            </a:r>
            <a:endParaRPr lang="en-US"/>
          </a:p>
        </p:txBody>
      </p:sp>
    </p:spTree>
    <p:extLst>
      <p:ext uri="{BB962C8B-B14F-4D97-AF65-F5344CB8AC3E}">
        <p14:creationId xmlns:p14="http://schemas.microsoft.com/office/powerpoint/2010/main" val="4400839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a:t>How do I create the best space and environment for writing?</a:t>
            </a:r>
          </a:p>
        </p:txBody>
      </p:sp>
      <p:sp>
        <p:nvSpPr>
          <p:cNvPr id="5" name="Subtitle 4"/>
          <p:cNvSpPr>
            <a:spLocks noGrp="1"/>
          </p:cNvSpPr>
          <p:nvPr>
            <p:ph type="subTitle" idx="1"/>
          </p:nvPr>
        </p:nvSpPr>
        <p:spPr/>
        <p:txBody>
          <a:bodyPr/>
          <a:lstStyle/>
          <a:p>
            <a:r>
              <a:rPr lang="en-US" sz="2000"/>
              <a:t>* We are aware the pandemic changes the way we can work  (#WorkingFromHome)</a:t>
            </a:r>
            <a:endParaRPr lang="en-US"/>
          </a:p>
          <a:p>
            <a:r>
              <a:rPr lang="en-US" sz="2000"/>
              <a:t>You can look at Sara's pop</a:t>
            </a:r>
            <a:r>
              <a:rPr lang="en-US" sz="2000">
                <a:ea typeface="+mn-lt"/>
                <a:cs typeface="+mn-lt"/>
              </a:rPr>
              <a:t> up training about that </a:t>
            </a:r>
            <a:r>
              <a:rPr lang="en-US" sz="2000">
                <a:ea typeface="+mn-lt"/>
                <a:cs typeface="+mn-lt"/>
                <a:hlinkClick r:id="rId2"/>
              </a:rPr>
              <a:t>https://blogs.ed.ac.uk/iad4researchers/2020/03/25/productivity-in-unproductive-circumstances/</a:t>
            </a:r>
          </a:p>
        </p:txBody>
      </p:sp>
    </p:spTree>
    <p:extLst>
      <p:ext uri="{BB962C8B-B14F-4D97-AF65-F5344CB8AC3E}">
        <p14:creationId xmlns:p14="http://schemas.microsoft.com/office/powerpoint/2010/main" val="36644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a:t>How do you stay motivated and cope on days when writing is hard?</a:t>
            </a:r>
          </a:p>
        </p:txBody>
      </p:sp>
      <p:sp>
        <p:nvSpPr>
          <p:cNvPr id="5" name="Subtitle 4"/>
          <p:cNvSpPr>
            <a:spLocks noGrp="1"/>
          </p:cNvSpPr>
          <p:nvPr>
            <p:ph type="subTitle" idx="1"/>
          </p:nvPr>
        </p:nvSpPr>
        <p:spPr/>
        <p:txBody>
          <a:bodyPr/>
          <a:lstStyle/>
          <a:p>
            <a:r>
              <a:rPr lang="en-US" sz="2400">
                <a:ea typeface="+mn-lt"/>
                <a:cs typeface="+mn-lt"/>
                <a:hlinkClick r:id="rId2"/>
              </a:rPr>
              <a:t>https://www.ed.ac.uk/student-counselling</a:t>
            </a:r>
            <a:r>
              <a:rPr lang="en-US" sz="2400">
                <a:ea typeface="+mn-lt"/>
                <a:cs typeface="+mn-lt"/>
              </a:rPr>
              <a:t> </a:t>
            </a:r>
            <a:endParaRPr lang="en-US"/>
          </a:p>
          <a:p>
            <a:endParaRPr lang="en-US" sz="2400">
              <a:ea typeface="+mn-lt"/>
              <a:cs typeface="+mn-lt"/>
            </a:endParaRPr>
          </a:p>
          <a:p>
            <a:r>
              <a:rPr lang="en-US" sz="2400">
                <a:ea typeface="+mn-lt"/>
                <a:cs typeface="+mn-lt"/>
                <a:hlinkClick r:id="rId3"/>
              </a:rPr>
              <a:t>https://www.headspace.com</a:t>
            </a:r>
            <a:r>
              <a:rPr lang="en-US" sz="2400">
                <a:ea typeface="+mn-lt"/>
                <a:cs typeface="+mn-lt"/>
              </a:rPr>
              <a:t> </a:t>
            </a:r>
            <a:endParaRPr lang="en-US"/>
          </a:p>
          <a:p>
            <a:endParaRPr lang="en-US" sz="2400"/>
          </a:p>
          <a:p>
            <a:r>
              <a:rPr lang="en-US" sz="2400">
                <a:ea typeface="+mn-lt"/>
                <a:cs typeface="+mn-lt"/>
                <a:hlinkClick r:id="rId4"/>
              </a:rPr>
              <a:t>https://medium.com/@PhDandStuff/nothing-says-shut-up-write-like-a-pandemic-cc493573d350</a:t>
            </a:r>
            <a:endParaRPr lang="en-US"/>
          </a:p>
          <a:p>
            <a:endParaRPr lang="en-US" sz="2400"/>
          </a:p>
        </p:txBody>
      </p:sp>
    </p:spTree>
    <p:extLst>
      <p:ext uri="{BB962C8B-B14F-4D97-AF65-F5344CB8AC3E}">
        <p14:creationId xmlns:p14="http://schemas.microsoft.com/office/powerpoint/2010/main" val="2046687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C11DF-14ED-452A-BEDC-B576A06FC5C0}"/>
              </a:ext>
            </a:extLst>
          </p:cNvPr>
          <p:cNvSpPr>
            <a:spLocks noGrp="1"/>
          </p:cNvSpPr>
          <p:nvPr>
            <p:ph type="title"/>
          </p:nvPr>
        </p:nvSpPr>
        <p:spPr/>
        <p:txBody>
          <a:bodyPr/>
          <a:lstStyle/>
          <a:p>
            <a:r>
              <a:rPr lang="en-GB"/>
              <a:t>The plan...</a:t>
            </a:r>
          </a:p>
        </p:txBody>
      </p:sp>
      <p:sp>
        <p:nvSpPr>
          <p:cNvPr id="3" name="Content Placeholder 2">
            <a:extLst>
              <a:ext uri="{FF2B5EF4-FFF2-40B4-BE49-F238E27FC236}">
                <a16:creationId xmlns:a16="http://schemas.microsoft.com/office/drawing/2014/main" id="{DF644477-EB6B-48C4-AFB4-3D0F1B2E5204}"/>
              </a:ext>
            </a:extLst>
          </p:cNvPr>
          <p:cNvSpPr>
            <a:spLocks noGrp="1"/>
          </p:cNvSpPr>
          <p:nvPr>
            <p:ph idx="1"/>
          </p:nvPr>
        </p:nvSpPr>
        <p:spPr/>
        <p:txBody>
          <a:bodyPr/>
          <a:lstStyle/>
          <a:p>
            <a:r>
              <a:rPr lang="en-GB"/>
              <a:t>Overview of some big ideas from Sara (Head of Researcher Development)</a:t>
            </a:r>
          </a:p>
          <a:p>
            <a:r>
              <a:rPr lang="en-GB"/>
              <a:t>Introduction from our experts </a:t>
            </a:r>
          </a:p>
          <a:p>
            <a:pPr lvl="1"/>
            <a:r>
              <a:rPr lang="en-GB"/>
              <a:t>Marie Louise</a:t>
            </a:r>
          </a:p>
          <a:p>
            <a:pPr lvl="1"/>
            <a:r>
              <a:rPr lang="en-GB"/>
              <a:t>Natalie</a:t>
            </a:r>
          </a:p>
          <a:p>
            <a:pPr lvl="1"/>
            <a:r>
              <a:rPr lang="en-GB"/>
              <a:t>Antonis</a:t>
            </a:r>
          </a:p>
          <a:p>
            <a:pPr lvl="1"/>
            <a:r>
              <a:rPr lang="en-GB"/>
              <a:t>Marlene</a:t>
            </a:r>
          </a:p>
        </p:txBody>
      </p:sp>
    </p:spTree>
    <p:extLst>
      <p:ext uri="{BB962C8B-B14F-4D97-AF65-F5344CB8AC3E}">
        <p14:creationId xmlns:p14="http://schemas.microsoft.com/office/powerpoint/2010/main" val="4081981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3778" name="Rectangle 2"/>
          <p:cNvSpPr>
            <a:spLocks noGrp="1" noChangeArrowheads="1"/>
          </p:cNvSpPr>
          <p:nvPr>
            <p:ph type="title"/>
          </p:nvPr>
        </p:nvSpPr>
        <p:spPr>
          <a:xfrm>
            <a:off x="263352" y="359346"/>
            <a:ext cx="7316787" cy="1295400"/>
          </a:xfrm>
        </p:spPr>
        <p:txBody>
          <a:bodyPr/>
          <a:lstStyle/>
          <a:p>
            <a:pPr eaLnBrk="1" hangingPunct="1">
              <a:defRPr/>
            </a:pPr>
            <a:r>
              <a:rPr lang="en-GB">
                <a:cs typeface="+mj-cs"/>
              </a:rPr>
              <a:t>Three big questions...</a:t>
            </a:r>
          </a:p>
        </p:txBody>
      </p:sp>
      <p:sp>
        <p:nvSpPr>
          <p:cNvPr id="203779" name="Rectangle 3"/>
          <p:cNvSpPr>
            <a:spLocks noGrp="1" noChangeArrowheads="1"/>
          </p:cNvSpPr>
          <p:nvPr>
            <p:ph type="body" idx="1"/>
          </p:nvPr>
        </p:nvSpPr>
        <p:spPr>
          <a:xfrm>
            <a:off x="2330450" y="1970089"/>
            <a:ext cx="8229600" cy="2466975"/>
          </a:xfrm>
        </p:spPr>
        <p:txBody>
          <a:bodyPr/>
          <a:lstStyle/>
          <a:p>
            <a:pPr marL="0" indent="0">
              <a:buNone/>
              <a:defRPr/>
            </a:pPr>
            <a:r>
              <a:rPr lang="en-GB"/>
              <a:t>What is a PhD ?</a:t>
            </a:r>
          </a:p>
          <a:p>
            <a:pPr marL="0" indent="0">
              <a:buNone/>
              <a:defRPr/>
            </a:pPr>
            <a:endParaRPr lang="en-GB"/>
          </a:p>
          <a:p>
            <a:pPr marL="0" indent="0">
              <a:buNone/>
              <a:defRPr/>
            </a:pPr>
            <a:r>
              <a:rPr lang="en-GB"/>
              <a:t>What is a thesis (and what is it NOT) ?</a:t>
            </a:r>
          </a:p>
          <a:p>
            <a:pPr marL="0" indent="0">
              <a:buNone/>
              <a:defRPr/>
            </a:pPr>
            <a:r>
              <a:rPr lang="en-GB"/>
              <a:t>Why does the thesis exist ?</a:t>
            </a:r>
          </a:p>
        </p:txBody>
      </p:sp>
      <p:grpSp>
        <p:nvGrpSpPr>
          <p:cNvPr id="10" name="Group 9"/>
          <p:cNvGrpSpPr>
            <a:grpSpLocks/>
          </p:cNvGrpSpPr>
          <p:nvPr/>
        </p:nvGrpSpPr>
        <p:grpSpPr bwMode="auto">
          <a:xfrm>
            <a:off x="6057900" y="4430714"/>
            <a:ext cx="4070350" cy="1590675"/>
            <a:chOff x="4533398" y="4431474"/>
            <a:chExt cx="4071050" cy="1589814"/>
          </a:xfrm>
        </p:grpSpPr>
        <p:grpSp>
          <p:nvGrpSpPr>
            <p:cNvPr id="21508" name="Group 5"/>
            <p:cNvGrpSpPr>
              <a:grpSpLocks/>
            </p:cNvGrpSpPr>
            <p:nvPr/>
          </p:nvGrpSpPr>
          <p:grpSpPr bwMode="auto">
            <a:xfrm>
              <a:off x="4533398" y="4431474"/>
              <a:ext cx="4071050" cy="1517806"/>
              <a:chOff x="4533398" y="4431474"/>
              <a:chExt cx="4071050" cy="1517806"/>
            </a:xfrm>
          </p:grpSpPr>
          <p:sp>
            <p:nvSpPr>
              <p:cNvPr id="21510" name="Down Arrow 1"/>
              <p:cNvSpPr>
                <a:spLocks noChangeArrowheads="1"/>
              </p:cNvSpPr>
              <p:nvPr/>
            </p:nvSpPr>
            <p:spPr bwMode="auto">
              <a:xfrm rot="-2919132">
                <a:off x="4694703" y="4270169"/>
                <a:ext cx="432048" cy="754657"/>
              </a:xfrm>
              <a:prstGeom prst="downArrow">
                <a:avLst>
                  <a:gd name="adj1" fmla="val 50000"/>
                  <a:gd name="adj2" fmla="val 49999"/>
                </a:avLst>
              </a:prstGeom>
              <a:solidFill>
                <a:srgbClr val="61C8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a:solidFill>
                    <a:srgbClr val="000000"/>
                  </a:solidFill>
                </a:endParaRPr>
              </a:p>
            </p:txBody>
          </p:sp>
          <p:sp>
            <p:nvSpPr>
              <p:cNvPr id="8" name="Rectangle 3"/>
              <p:cNvSpPr txBox="1">
                <a:spLocks noChangeArrowheads="1"/>
              </p:cNvSpPr>
              <p:nvPr/>
            </p:nvSpPr>
            <p:spPr bwMode="auto">
              <a:xfrm>
                <a:off x="5292353" y="4869387"/>
                <a:ext cx="3312095" cy="1080502"/>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marL="342900" indent="-342900" algn="l" rtl="0" fontAlgn="base">
                  <a:spcBef>
                    <a:spcPct val="20000"/>
                  </a:spcBef>
                  <a:spcAft>
                    <a:spcPct val="0"/>
                  </a:spcAft>
                  <a:buClr>
                    <a:schemeClr val="tx2"/>
                  </a:buClr>
                  <a:buSzPct val="70000"/>
                  <a:buFont typeface="Wingdings" charset="0"/>
                  <a:buChar char="l"/>
                  <a:defRPr sz="3000">
                    <a:solidFill>
                      <a:srgbClr val="000066"/>
                    </a:solidFill>
                    <a:latin typeface="+mn-lt"/>
                    <a:ea typeface="+mn-ea"/>
                    <a:cs typeface="+mn-cs"/>
                  </a:defRPr>
                </a:lvl1pPr>
                <a:lvl2pPr marL="692150" indent="-347663" algn="l" rtl="0" fontAlgn="base">
                  <a:spcBef>
                    <a:spcPct val="20000"/>
                  </a:spcBef>
                  <a:spcAft>
                    <a:spcPct val="0"/>
                  </a:spcAft>
                  <a:buClr>
                    <a:schemeClr val="accent2"/>
                  </a:buClr>
                  <a:buSzPct val="70000"/>
                  <a:buFont typeface="Wingdings" charset="0"/>
                  <a:buChar char="l"/>
                  <a:defRPr sz="2600">
                    <a:solidFill>
                      <a:srgbClr val="000066"/>
                    </a:solidFill>
                    <a:latin typeface="+mn-lt"/>
                    <a:ea typeface="+mn-ea"/>
                  </a:defRPr>
                </a:lvl2pPr>
                <a:lvl3pPr marL="987425" indent="-293688" algn="l" rtl="0" fontAlgn="base">
                  <a:spcBef>
                    <a:spcPct val="20000"/>
                  </a:spcBef>
                  <a:spcAft>
                    <a:spcPct val="0"/>
                  </a:spcAft>
                  <a:buClr>
                    <a:schemeClr val="accent1"/>
                  </a:buClr>
                  <a:buSzPct val="70000"/>
                  <a:buFont typeface="Wingdings" charset="0"/>
                  <a:buChar char="l"/>
                  <a:defRPr sz="2300">
                    <a:solidFill>
                      <a:srgbClr val="000066"/>
                    </a:solidFill>
                    <a:latin typeface="+mn-lt"/>
                    <a:ea typeface="+mn-ea"/>
                  </a:defRPr>
                </a:lvl3pPr>
                <a:lvl4pPr marL="1281113" indent="-292100" algn="l" rtl="0" fontAlgn="base">
                  <a:spcBef>
                    <a:spcPct val="20000"/>
                  </a:spcBef>
                  <a:spcAft>
                    <a:spcPct val="0"/>
                  </a:spcAft>
                  <a:buClr>
                    <a:schemeClr val="tx2"/>
                  </a:buClr>
                  <a:buSzPct val="75000"/>
                  <a:buFont typeface="Wingdings" charset="0"/>
                  <a:buChar char="§"/>
                  <a:defRPr sz="2000">
                    <a:solidFill>
                      <a:srgbClr val="000066"/>
                    </a:solidFill>
                    <a:latin typeface="+mn-lt"/>
                    <a:ea typeface="+mn-ea"/>
                  </a:defRPr>
                </a:lvl4pPr>
                <a:lvl5pPr marL="1598613" indent="-315913" algn="l" rtl="0" fontAlgn="base">
                  <a:spcBef>
                    <a:spcPct val="20000"/>
                  </a:spcBef>
                  <a:spcAft>
                    <a:spcPct val="0"/>
                  </a:spcAft>
                  <a:buClr>
                    <a:schemeClr val="folHlink"/>
                  </a:buClr>
                  <a:buSzPct val="80000"/>
                  <a:buFont typeface="Wingdings" charset="0"/>
                  <a:buChar char="§"/>
                  <a:defRPr sz="2000">
                    <a:solidFill>
                      <a:srgbClr val="000066"/>
                    </a:solidFill>
                    <a:latin typeface="+mn-lt"/>
                    <a:ea typeface="+mn-ea"/>
                  </a:defRPr>
                </a:lvl5pPr>
                <a:lvl6pPr marL="2055813" indent="-315913" algn="l" rtl="0" fontAlgn="base">
                  <a:spcBef>
                    <a:spcPct val="20000"/>
                  </a:spcBef>
                  <a:spcAft>
                    <a:spcPct val="0"/>
                  </a:spcAft>
                  <a:buClr>
                    <a:schemeClr val="folHlink"/>
                  </a:buClr>
                  <a:buSzPct val="80000"/>
                  <a:buFont typeface="Wingdings" charset="0"/>
                  <a:buChar char="§"/>
                  <a:defRPr sz="2000">
                    <a:solidFill>
                      <a:schemeClr val="tx1"/>
                    </a:solidFill>
                    <a:latin typeface="+mn-lt"/>
                    <a:ea typeface="+mn-ea"/>
                  </a:defRPr>
                </a:lvl6pPr>
                <a:lvl7pPr marL="2513013" indent="-315913" algn="l" rtl="0" fontAlgn="base">
                  <a:spcBef>
                    <a:spcPct val="20000"/>
                  </a:spcBef>
                  <a:spcAft>
                    <a:spcPct val="0"/>
                  </a:spcAft>
                  <a:buClr>
                    <a:schemeClr val="folHlink"/>
                  </a:buClr>
                  <a:buSzPct val="80000"/>
                  <a:buFont typeface="Wingdings" charset="0"/>
                  <a:buChar char="§"/>
                  <a:defRPr sz="2000">
                    <a:solidFill>
                      <a:schemeClr val="tx1"/>
                    </a:solidFill>
                    <a:latin typeface="+mn-lt"/>
                    <a:ea typeface="+mn-ea"/>
                  </a:defRPr>
                </a:lvl7pPr>
                <a:lvl8pPr marL="2970213" indent="-315913" algn="l" rtl="0" fontAlgn="base">
                  <a:spcBef>
                    <a:spcPct val="20000"/>
                  </a:spcBef>
                  <a:spcAft>
                    <a:spcPct val="0"/>
                  </a:spcAft>
                  <a:buClr>
                    <a:schemeClr val="folHlink"/>
                  </a:buClr>
                  <a:buSzPct val="80000"/>
                  <a:buFont typeface="Wingdings" charset="0"/>
                  <a:buChar char="§"/>
                  <a:defRPr sz="2000">
                    <a:solidFill>
                      <a:schemeClr val="tx1"/>
                    </a:solidFill>
                    <a:latin typeface="+mn-lt"/>
                    <a:ea typeface="+mn-ea"/>
                  </a:defRPr>
                </a:lvl8pPr>
                <a:lvl9pPr marL="3427413" indent="-315913" algn="l" rtl="0" fontAlgn="base">
                  <a:spcBef>
                    <a:spcPct val="20000"/>
                  </a:spcBef>
                  <a:spcAft>
                    <a:spcPct val="0"/>
                  </a:spcAft>
                  <a:buClr>
                    <a:schemeClr val="folHlink"/>
                  </a:buClr>
                  <a:buSzPct val="80000"/>
                  <a:buFont typeface="Wingdings" charset="0"/>
                  <a:buChar char="§"/>
                  <a:defRPr sz="2000">
                    <a:solidFill>
                      <a:schemeClr val="tx1"/>
                    </a:solidFill>
                    <a:latin typeface="+mn-lt"/>
                    <a:ea typeface="+mn-ea"/>
                  </a:defRPr>
                </a:lvl9pPr>
              </a:lstStyle>
              <a:p>
                <a:pPr marL="0" indent="0">
                  <a:buNone/>
                  <a:defRPr/>
                </a:pPr>
                <a:r>
                  <a:rPr lang="en-GB" sz="3200"/>
                  <a:t>fit for purpose... that is to pass!</a:t>
                </a:r>
              </a:p>
            </p:txBody>
          </p:sp>
        </p:grpSp>
        <p:sp>
          <p:nvSpPr>
            <p:cNvPr id="21509" name="Rectangle 6"/>
            <p:cNvSpPr>
              <a:spLocks noChangeArrowheads="1"/>
            </p:cNvSpPr>
            <p:nvPr/>
          </p:nvSpPr>
          <p:spPr bwMode="auto">
            <a:xfrm>
              <a:off x="5292080" y="4869160"/>
              <a:ext cx="3168352" cy="1152128"/>
            </a:xfrm>
            <a:prstGeom prst="rect">
              <a:avLst/>
            </a:prstGeom>
            <a:noFill/>
            <a:ln w="38100">
              <a:solidFill>
                <a:srgbClr val="61C8CC"/>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a:solidFill>
                  <a:srgbClr val="000000"/>
                </a:solidFill>
              </a:endParaRPr>
            </a:p>
          </p:txBody>
        </p:sp>
      </p:grpSp>
    </p:spTree>
    <p:extLst>
      <p:ext uri="{BB962C8B-B14F-4D97-AF65-F5344CB8AC3E}">
        <p14:creationId xmlns:p14="http://schemas.microsoft.com/office/powerpoint/2010/main" val="4034811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37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0377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03779">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1"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up)">
                                      <p:cBhvr>
                                        <p:cTn id="1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3778" name="Rectangle 2"/>
          <p:cNvSpPr>
            <a:spLocks noGrp="1" noChangeArrowheads="1"/>
          </p:cNvSpPr>
          <p:nvPr>
            <p:ph type="title"/>
          </p:nvPr>
        </p:nvSpPr>
        <p:spPr>
          <a:xfrm>
            <a:off x="2208214" y="122238"/>
            <a:ext cx="7316787" cy="1295400"/>
          </a:xfrm>
        </p:spPr>
        <p:txBody>
          <a:bodyPr/>
          <a:lstStyle/>
          <a:p>
            <a:pPr eaLnBrk="1" hangingPunct="1">
              <a:defRPr/>
            </a:pPr>
            <a:r>
              <a:rPr lang="en-GB">
                <a:cs typeface="+mj-cs"/>
              </a:rPr>
              <a:t>Three big questions...</a:t>
            </a:r>
          </a:p>
        </p:txBody>
      </p:sp>
      <p:sp>
        <p:nvSpPr>
          <p:cNvPr id="8" name="Rectangle 3"/>
          <p:cNvSpPr txBox="1">
            <a:spLocks noChangeArrowheads="1"/>
          </p:cNvSpPr>
          <p:nvPr/>
        </p:nvSpPr>
        <p:spPr bwMode="auto">
          <a:xfrm>
            <a:off x="6816726" y="4868864"/>
            <a:ext cx="3311525" cy="1081087"/>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marL="342900" indent="-342900" algn="l" rtl="0" fontAlgn="base">
              <a:spcBef>
                <a:spcPct val="20000"/>
              </a:spcBef>
              <a:spcAft>
                <a:spcPct val="0"/>
              </a:spcAft>
              <a:buClr>
                <a:schemeClr val="tx2"/>
              </a:buClr>
              <a:buSzPct val="70000"/>
              <a:buFont typeface="Wingdings" charset="0"/>
              <a:buChar char="l"/>
              <a:defRPr sz="3000">
                <a:solidFill>
                  <a:srgbClr val="000066"/>
                </a:solidFill>
                <a:latin typeface="+mn-lt"/>
                <a:ea typeface="+mn-ea"/>
                <a:cs typeface="+mn-cs"/>
              </a:defRPr>
            </a:lvl1pPr>
            <a:lvl2pPr marL="692150" indent="-347663" algn="l" rtl="0" fontAlgn="base">
              <a:spcBef>
                <a:spcPct val="20000"/>
              </a:spcBef>
              <a:spcAft>
                <a:spcPct val="0"/>
              </a:spcAft>
              <a:buClr>
                <a:schemeClr val="accent2"/>
              </a:buClr>
              <a:buSzPct val="70000"/>
              <a:buFont typeface="Wingdings" charset="0"/>
              <a:buChar char="l"/>
              <a:defRPr sz="2600">
                <a:solidFill>
                  <a:srgbClr val="000066"/>
                </a:solidFill>
                <a:latin typeface="+mn-lt"/>
                <a:ea typeface="+mn-ea"/>
              </a:defRPr>
            </a:lvl2pPr>
            <a:lvl3pPr marL="987425" indent="-293688" algn="l" rtl="0" fontAlgn="base">
              <a:spcBef>
                <a:spcPct val="20000"/>
              </a:spcBef>
              <a:spcAft>
                <a:spcPct val="0"/>
              </a:spcAft>
              <a:buClr>
                <a:schemeClr val="accent1"/>
              </a:buClr>
              <a:buSzPct val="70000"/>
              <a:buFont typeface="Wingdings" charset="0"/>
              <a:buChar char="l"/>
              <a:defRPr sz="2300">
                <a:solidFill>
                  <a:srgbClr val="000066"/>
                </a:solidFill>
                <a:latin typeface="+mn-lt"/>
                <a:ea typeface="+mn-ea"/>
              </a:defRPr>
            </a:lvl3pPr>
            <a:lvl4pPr marL="1281113" indent="-292100" algn="l" rtl="0" fontAlgn="base">
              <a:spcBef>
                <a:spcPct val="20000"/>
              </a:spcBef>
              <a:spcAft>
                <a:spcPct val="0"/>
              </a:spcAft>
              <a:buClr>
                <a:schemeClr val="tx2"/>
              </a:buClr>
              <a:buSzPct val="75000"/>
              <a:buFont typeface="Wingdings" charset="0"/>
              <a:buChar char="§"/>
              <a:defRPr sz="2000">
                <a:solidFill>
                  <a:srgbClr val="000066"/>
                </a:solidFill>
                <a:latin typeface="+mn-lt"/>
                <a:ea typeface="+mn-ea"/>
              </a:defRPr>
            </a:lvl4pPr>
            <a:lvl5pPr marL="1598613" indent="-315913" algn="l" rtl="0" fontAlgn="base">
              <a:spcBef>
                <a:spcPct val="20000"/>
              </a:spcBef>
              <a:spcAft>
                <a:spcPct val="0"/>
              </a:spcAft>
              <a:buClr>
                <a:schemeClr val="folHlink"/>
              </a:buClr>
              <a:buSzPct val="80000"/>
              <a:buFont typeface="Wingdings" charset="0"/>
              <a:buChar char="§"/>
              <a:defRPr sz="2000">
                <a:solidFill>
                  <a:srgbClr val="000066"/>
                </a:solidFill>
                <a:latin typeface="+mn-lt"/>
                <a:ea typeface="+mn-ea"/>
              </a:defRPr>
            </a:lvl5pPr>
            <a:lvl6pPr marL="2055813" indent="-315913" algn="l" rtl="0" fontAlgn="base">
              <a:spcBef>
                <a:spcPct val="20000"/>
              </a:spcBef>
              <a:spcAft>
                <a:spcPct val="0"/>
              </a:spcAft>
              <a:buClr>
                <a:schemeClr val="folHlink"/>
              </a:buClr>
              <a:buSzPct val="80000"/>
              <a:buFont typeface="Wingdings" charset="0"/>
              <a:buChar char="§"/>
              <a:defRPr sz="2000">
                <a:solidFill>
                  <a:schemeClr val="tx1"/>
                </a:solidFill>
                <a:latin typeface="+mn-lt"/>
                <a:ea typeface="+mn-ea"/>
              </a:defRPr>
            </a:lvl6pPr>
            <a:lvl7pPr marL="2513013" indent="-315913" algn="l" rtl="0" fontAlgn="base">
              <a:spcBef>
                <a:spcPct val="20000"/>
              </a:spcBef>
              <a:spcAft>
                <a:spcPct val="0"/>
              </a:spcAft>
              <a:buClr>
                <a:schemeClr val="folHlink"/>
              </a:buClr>
              <a:buSzPct val="80000"/>
              <a:buFont typeface="Wingdings" charset="0"/>
              <a:buChar char="§"/>
              <a:defRPr sz="2000">
                <a:solidFill>
                  <a:schemeClr val="tx1"/>
                </a:solidFill>
                <a:latin typeface="+mn-lt"/>
                <a:ea typeface="+mn-ea"/>
              </a:defRPr>
            </a:lvl7pPr>
            <a:lvl8pPr marL="2970213" indent="-315913" algn="l" rtl="0" fontAlgn="base">
              <a:spcBef>
                <a:spcPct val="20000"/>
              </a:spcBef>
              <a:spcAft>
                <a:spcPct val="0"/>
              </a:spcAft>
              <a:buClr>
                <a:schemeClr val="folHlink"/>
              </a:buClr>
              <a:buSzPct val="80000"/>
              <a:buFont typeface="Wingdings" charset="0"/>
              <a:buChar char="§"/>
              <a:defRPr sz="2000">
                <a:solidFill>
                  <a:schemeClr val="tx1"/>
                </a:solidFill>
                <a:latin typeface="+mn-lt"/>
                <a:ea typeface="+mn-ea"/>
              </a:defRPr>
            </a:lvl8pPr>
            <a:lvl9pPr marL="3427413" indent="-315913" algn="l" rtl="0" fontAlgn="base">
              <a:spcBef>
                <a:spcPct val="20000"/>
              </a:spcBef>
              <a:spcAft>
                <a:spcPct val="0"/>
              </a:spcAft>
              <a:buClr>
                <a:schemeClr val="folHlink"/>
              </a:buClr>
              <a:buSzPct val="80000"/>
              <a:buFont typeface="Wingdings" charset="0"/>
              <a:buChar char="§"/>
              <a:defRPr sz="2000">
                <a:solidFill>
                  <a:schemeClr val="tx1"/>
                </a:solidFill>
                <a:latin typeface="+mn-lt"/>
                <a:ea typeface="+mn-ea"/>
              </a:defRPr>
            </a:lvl9pPr>
          </a:lstStyle>
          <a:p>
            <a:pPr marL="0" indent="0">
              <a:buNone/>
              <a:defRPr/>
            </a:pPr>
            <a:r>
              <a:rPr lang="en-GB" sz="3200"/>
              <a:t>fit for purpose... that is to pass!</a:t>
            </a:r>
          </a:p>
        </p:txBody>
      </p:sp>
      <p:grpSp>
        <p:nvGrpSpPr>
          <p:cNvPr id="4" name="Group 3"/>
          <p:cNvGrpSpPr>
            <a:grpSpLocks/>
          </p:cNvGrpSpPr>
          <p:nvPr/>
        </p:nvGrpSpPr>
        <p:grpSpPr bwMode="auto">
          <a:xfrm>
            <a:off x="2351088" y="4652964"/>
            <a:ext cx="4140200" cy="1584325"/>
            <a:chOff x="827584" y="4653136"/>
            <a:chExt cx="4139033" cy="1584176"/>
          </a:xfrm>
        </p:grpSpPr>
        <p:sp>
          <p:nvSpPr>
            <p:cNvPr id="23563" name="Down Arrow 1"/>
            <p:cNvSpPr>
              <a:spLocks noChangeArrowheads="1"/>
            </p:cNvSpPr>
            <p:nvPr/>
          </p:nvSpPr>
          <p:spPr bwMode="auto">
            <a:xfrm rot="5400000">
              <a:off x="4373265" y="5067896"/>
              <a:ext cx="432048" cy="754657"/>
            </a:xfrm>
            <a:prstGeom prst="downArrow">
              <a:avLst>
                <a:gd name="adj1" fmla="val 50000"/>
                <a:gd name="adj2" fmla="val 49999"/>
              </a:avLst>
            </a:prstGeom>
            <a:solidFill>
              <a:srgbClr val="61C8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a:solidFill>
                  <a:srgbClr val="000000"/>
                </a:solidFill>
              </a:endParaRPr>
            </a:p>
          </p:txBody>
        </p:sp>
        <p:sp>
          <p:nvSpPr>
            <p:cNvPr id="9" name="Rectangle 3"/>
            <p:cNvSpPr txBox="1">
              <a:spLocks noChangeArrowheads="1"/>
            </p:cNvSpPr>
            <p:nvPr/>
          </p:nvSpPr>
          <p:spPr bwMode="auto">
            <a:xfrm>
              <a:off x="827584" y="4653136"/>
              <a:ext cx="3312178" cy="1584176"/>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marL="342900" indent="-342900" algn="l" rtl="0" fontAlgn="base">
                <a:spcBef>
                  <a:spcPct val="20000"/>
                </a:spcBef>
                <a:spcAft>
                  <a:spcPct val="0"/>
                </a:spcAft>
                <a:buClr>
                  <a:schemeClr val="tx2"/>
                </a:buClr>
                <a:buSzPct val="70000"/>
                <a:buFont typeface="Wingdings" charset="0"/>
                <a:buChar char="l"/>
                <a:defRPr sz="3000">
                  <a:solidFill>
                    <a:srgbClr val="000066"/>
                  </a:solidFill>
                  <a:latin typeface="+mn-lt"/>
                  <a:ea typeface="+mn-ea"/>
                  <a:cs typeface="+mn-cs"/>
                </a:defRPr>
              </a:lvl1pPr>
              <a:lvl2pPr marL="692150" indent="-347663" algn="l" rtl="0" fontAlgn="base">
                <a:spcBef>
                  <a:spcPct val="20000"/>
                </a:spcBef>
                <a:spcAft>
                  <a:spcPct val="0"/>
                </a:spcAft>
                <a:buClr>
                  <a:schemeClr val="accent2"/>
                </a:buClr>
                <a:buSzPct val="70000"/>
                <a:buFont typeface="Wingdings" charset="0"/>
                <a:buChar char="l"/>
                <a:defRPr sz="2600">
                  <a:solidFill>
                    <a:srgbClr val="000066"/>
                  </a:solidFill>
                  <a:latin typeface="+mn-lt"/>
                  <a:ea typeface="+mn-ea"/>
                </a:defRPr>
              </a:lvl2pPr>
              <a:lvl3pPr marL="987425" indent="-293688" algn="l" rtl="0" fontAlgn="base">
                <a:spcBef>
                  <a:spcPct val="20000"/>
                </a:spcBef>
                <a:spcAft>
                  <a:spcPct val="0"/>
                </a:spcAft>
                <a:buClr>
                  <a:schemeClr val="accent1"/>
                </a:buClr>
                <a:buSzPct val="70000"/>
                <a:buFont typeface="Wingdings" charset="0"/>
                <a:buChar char="l"/>
                <a:defRPr sz="2300">
                  <a:solidFill>
                    <a:srgbClr val="000066"/>
                  </a:solidFill>
                  <a:latin typeface="+mn-lt"/>
                  <a:ea typeface="+mn-ea"/>
                </a:defRPr>
              </a:lvl3pPr>
              <a:lvl4pPr marL="1281113" indent="-292100" algn="l" rtl="0" fontAlgn="base">
                <a:spcBef>
                  <a:spcPct val="20000"/>
                </a:spcBef>
                <a:spcAft>
                  <a:spcPct val="0"/>
                </a:spcAft>
                <a:buClr>
                  <a:schemeClr val="tx2"/>
                </a:buClr>
                <a:buSzPct val="75000"/>
                <a:buFont typeface="Wingdings" charset="0"/>
                <a:buChar char="§"/>
                <a:defRPr sz="2000">
                  <a:solidFill>
                    <a:srgbClr val="000066"/>
                  </a:solidFill>
                  <a:latin typeface="+mn-lt"/>
                  <a:ea typeface="+mn-ea"/>
                </a:defRPr>
              </a:lvl4pPr>
              <a:lvl5pPr marL="1598613" indent="-315913" algn="l" rtl="0" fontAlgn="base">
                <a:spcBef>
                  <a:spcPct val="20000"/>
                </a:spcBef>
                <a:spcAft>
                  <a:spcPct val="0"/>
                </a:spcAft>
                <a:buClr>
                  <a:schemeClr val="folHlink"/>
                </a:buClr>
                <a:buSzPct val="80000"/>
                <a:buFont typeface="Wingdings" charset="0"/>
                <a:buChar char="§"/>
                <a:defRPr sz="2000">
                  <a:solidFill>
                    <a:srgbClr val="000066"/>
                  </a:solidFill>
                  <a:latin typeface="+mn-lt"/>
                  <a:ea typeface="+mn-ea"/>
                </a:defRPr>
              </a:lvl5pPr>
              <a:lvl6pPr marL="2055813" indent="-315913" algn="l" rtl="0" fontAlgn="base">
                <a:spcBef>
                  <a:spcPct val="20000"/>
                </a:spcBef>
                <a:spcAft>
                  <a:spcPct val="0"/>
                </a:spcAft>
                <a:buClr>
                  <a:schemeClr val="folHlink"/>
                </a:buClr>
                <a:buSzPct val="80000"/>
                <a:buFont typeface="Wingdings" charset="0"/>
                <a:buChar char="§"/>
                <a:defRPr sz="2000">
                  <a:solidFill>
                    <a:schemeClr val="tx1"/>
                  </a:solidFill>
                  <a:latin typeface="+mn-lt"/>
                  <a:ea typeface="+mn-ea"/>
                </a:defRPr>
              </a:lvl6pPr>
              <a:lvl7pPr marL="2513013" indent="-315913" algn="l" rtl="0" fontAlgn="base">
                <a:spcBef>
                  <a:spcPct val="20000"/>
                </a:spcBef>
                <a:spcAft>
                  <a:spcPct val="0"/>
                </a:spcAft>
                <a:buClr>
                  <a:schemeClr val="folHlink"/>
                </a:buClr>
                <a:buSzPct val="80000"/>
                <a:buFont typeface="Wingdings" charset="0"/>
                <a:buChar char="§"/>
                <a:defRPr sz="2000">
                  <a:solidFill>
                    <a:schemeClr val="tx1"/>
                  </a:solidFill>
                  <a:latin typeface="+mn-lt"/>
                  <a:ea typeface="+mn-ea"/>
                </a:defRPr>
              </a:lvl7pPr>
              <a:lvl8pPr marL="2970213" indent="-315913" algn="l" rtl="0" fontAlgn="base">
                <a:spcBef>
                  <a:spcPct val="20000"/>
                </a:spcBef>
                <a:spcAft>
                  <a:spcPct val="0"/>
                </a:spcAft>
                <a:buClr>
                  <a:schemeClr val="folHlink"/>
                </a:buClr>
                <a:buSzPct val="80000"/>
                <a:buFont typeface="Wingdings" charset="0"/>
                <a:buChar char="§"/>
                <a:defRPr sz="2000">
                  <a:solidFill>
                    <a:schemeClr val="tx1"/>
                  </a:solidFill>
                  <a:latin typeface="+mn-lt"/>
                  <a:ea typeface="+mn-ea"/>
                </a:defRPr>
              </a:lvl8pPr>
              <a:lvl9pPr marL="3427413" indent="-315913" algn="l" rtl="0" fontAlgn="base">
                <a:spcBef>
                  <a:spcPct val="20000"/>
                </a:spcBef>
                <a:spcAft>
                  <a:spcPct val="0"/>
                </a:spcAft>
                <a:buClr>
                  <a:schemeClr val="folHlink"/>
                </a:buClr>
                <a:buSzPct val="80000"/>
                <a:buFont typeface="Wingdings" charset="0"/>
                <a:buChar char="§"/>
                <a:defRPr sz="2000">
                  <a:solidFill>
                    <a:schemeClr val="tx1"/>
                  </a:solidFill>
                  <a:latin typeface="+mn-lt"/>
                  <a:ea typeface="+mn-ea"/>
                </a:defRPr>
              </a:lvl9pPr>
            </a:lstStyle>
            <a:p>
              <a:pPr marL="0" indent="0">
                <a:buNone/>
                <a:defRPr/>
              </a:pPr>
              <a:r>
                <a:rPr lang="en-GB" sz="3200"/>
                <a:t>satisfy expectations of your institution</a:t>
              </a:r>
            </a:p>
          </p:txBody>
        </p:sp>
      </p:grpSp>
      <p:grpSp>
        <p:nvGrpSpPr>
          <p:cNvPr id="5" name="Group 4"/>
          <p:cNvGrpSpPr>
            <a:grpSpLocks/>
          </p:cNvGrpSpPr>
          <p:nvPr/>
        </p:nvGrpSpPr>
        <p:grpSpPr bwMode="auto">
          <a:xfrm>
            <a:off x="1992313" y="2420938"/>
            <a:ext cx="4800600" cy="2184400"/>
            <a:chOff x="467544" y="2420888"/>
            <a:chExt cx="4801845" cy="2184831"/>
          </a:xfrm>
        </p:grpSpPr>
        <p:sp>
          <p:nvSpPr>
            <p:cNvPr id="23561" name="Down Arrow 9"/>
            <p:cNvSpPr>
              <a:spLocks noChangeArrowheads="1"/>
            </p:cNvSpPr>
            <p:nvPr/>
          </p:nvSpPr>
          <p:spPr bwMode="auto">
            <a:xfrm rot="7600002">
              <a:off x="4458265" y="3794594"/>
              <a:ext cx="432048" cy="1190201"/>
            </a:xfrm>
            <a:prstGeom prst="downArrow">
              <a:avLst>
                <a:gd name="adj1" fmla="val 50000"/>
                <a:gd name="adj2" fmla="val 49994"/>
              </a:avLst>
            </a:prstGeom>
            <a:solidFill>
              <a:srgbClr val="61C8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a:solidFill>
                  <a:srgbClr val="000000"/>
                </a:solidFill>
              </a:endParaRPr>
            </a:p>
          </p:txBody>
        </p:sp>
        <p:sp>
          <p:nvSpPr>
            <p:cNvPr id="11" name="Rectangle 3"/>
            <p:cNvSpPr txBox="1">
              <a:spLocks noChangeArrowheads="1"/>
            </p:cNvSpPr>
            <p:nvPr/>
          </p:nvSpPr>
          <p:spPr bwMode="auto">
            <a:xfrm>
              <a:off x="467544" y="2420888"/>
              <a:ext cx="4104751" cy="1656089"/>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marL="342900" indent="-342900" algn="l" rtl="0" fontAlgn="base">
                <a:spcBef>
                  <a:spcPct val="20000"/>
                </a:spcBef>
                <a:spcAft>
                  <a:spcPct val="0"/>
                </a:spcAft>
                <a:buClr>
                  <a:schemeClr val="tx2"/>
                </a:buClr>
                <a:buSzPct val="70000"/>
                <a:buFont typeface="Wingdings" charset="0"/>
                <a:buChar char="l"/>
                <a:defRPr sz="3000">
                  <a:solidFill>
                    <a:srgbClr val="000066"/>
                  </a:solidFill>
                  <a:latin typeface="+mn-lt"/>
                  <a:ea typeface="+mn-ea"/>
                  <a:cs typeface="+mn-cs"/>
                </a:defRPr>
              </a:lvl1pPr>
              <a:lvl2pPr marL="692150" indent="-347663" algn="l" rtl="0" fontAlgn="base">
                <a:spcBef>
                  <a:spcPct val="20000"/>
                </a:spcBef>
                <a:spcAft>
                  <a:spcPct val="0"/>
                </a:spcAft>
                <a:buClr>
                  <a:schemeClr val="accent2"/>
                </a:buClr>
                <a:buSzPct val="70000"/>
                <a:buFont typeface="Wingdings" charset="0"/>
                <a:buChar char="l"/>
                <a:defRPr sz="2600">
                  <a:solidFill>
                    <a:srgbClr val="000066"/>
                  </a:solidFill>
                  <a:latin typeface="+mn-lt"/>
                  <a:ea typeface="+mn-ea"/>
                </a:defRPr>
              </a:lvl2pPr>
              <a:lvl3pPr marL="987425" indent="-293688" algn="l" rtl="0" fontAlgn="base">
                <a:spcBef>
                  <a:spcPct val="20000"/>
                </a:spcBef>
                <a:spcAft>
                  <a:spcPct val="0"/>
                </a:spcAft>
                <a:buClr>
                  <a:schemeClr val="accent1"/>
                </a:buClr>
                <a:buSzPct val="70000"/>
                <a:buFont typeface="Wingdings" charset="0"/>
                <a:buChar char="l"/>
                <a:defRPr sz="2300">
                  <a:solidFill>
                    <a:srgbClr val="000066"/>
                  </a:solidFill>
                  <a:latin typeface="+mn-lt"/>
                  <a:ea typeface="+mn-ea"/>
                </a:defRPr>
              </a:lvl3pPr>
              <a:lvl4pPr marL="1281113" indent="-292100" algn="l" rtl="0" fontAlgn="base">
                <a:spcBef>
                  <a:spcPct val="20000"/>
                </a:spcBef>
                <a:spcAft>
                  <a:spcPct val="0"/>
                </a:spcAft>
                <a:buClr>
                  <a:schemeClr val="tx2"/>
                </a:buClr>
                <a:buSzPct val="75000"/>
                <a:buFont typeface="Wingdings" charset="0"/>
                <a:buChar char="§"/>
                <a:defRPr sz="2000">
                  <a:solidFill>
                    <a:srgbClr val="000066"/>
                  </a:solidFill>
                  <a:latin typeface="+mn-lt"/>
                  <a:ea typeface="+mn-ea"/>
                </a:defRPr>
              </a:lvl4pPr>
              <a:lvl5pPr marL="1598613" indent="-315913" algn="l" rtl="0" fontAlgn="base">
                <a:spcBef>
                  <a:spcPct val="20000"/>
                </a:spcBef>
                <a:spcAft>
                  <a:spcPct val="0"/>
                </a:spcAft>
                <a:buClr>
                  <a:schemeClr val="folHlink"/>
                </a:buClr>
                <a:buSzPct val="80000"/>
                <a:buFont typeface="Wingdings" charset="0"/>
                <a:buChar char="§"/>
                <a:defRPr sz="2000">
                  <a:solidFill>
                    <a:srgbClr val="000066"/>
                  </a:solidFill>
                  <a:latin typeface="+mn-lt"/>
                  <a:ea typeface="+mn-ea"/>
                </a:defRPr>
              </a:lvl5pPr>
              <a:lvl6pPr marL="2055813" indent="-315913" algn="l" rtl="0" fontAlgn="base">
                <a:spcBef>
                  <a:spcPct val="20000"/>
                </a:spcBef>
                <a:spcAft>
                  <a:spcPct val="0"/>
                </a:spcAft>
                <a:buClr>
                  <a:schemeClr val="folHlink"/>
                </a:buClr>
                <a:buSzPct val="80000"/>
                <a:buFont typeface="Wingdings" charset="0"/>
                <a:buChar char="§"/>
                <a:defRPr sz="2000">
                  <a:solidFill>
                    <a:schemeClr val="tx1"/>
                  </a:solidFill>
                  <a:latin typeface="+mn-lt"/>
                  <a:ea typeface="+mn-ea"/>
                </a:defRPr>
              </a:lvl6pPr>
              <a:lvl7pPr marL="2513013" indent="-315913" algn="l" rtl="0" fontAlgn="base">
                <a:spcBef>
                  <a:spcPct val="20000"/>
                </a:spcBef>
                <a:spcAft>
                  <a:spcPct val="0"/>
                </a:spcAft>
                <a:buClr>
                  <a:schemeClr val="folHlink"/>
                </a:buClr>
                <a:buSzPct val="80000"/>
                <a:buFont typeface="Wingdings" charset="0"/>
                <a:buChar char="§"/>
                <a:defRPr sz="2000">
                  <a:solidFill>
                    <a:schemeClr val="tx1"/>
                  </a:solidFill>
                  <a:latin typeface="+mn-lt"/>
                  <a:ea typeface="+mn-ea"/>
                </a:defRPr>
              </a:lvl7pPr>
              <a:lvl8pPr marL="2970213" indent="-315913" algn="l" rtl="0" fontAlgn="base">
                <a:spcBef>
                  <a:spcPct val="20000"/>
                </a:spcBef>
                <a:spcAft>
                  <a:spcPct val="0"/>
                </a:spcAft>
                <a:buClr>
                  <a:schemeClr val="folHlink"/>
                </a:buClr>
                <a:buSzPct val="80000"/>
                <a:buFont typeface="Wingdings" charset="0"/>
                <a:buChar char="§"/>
                <a:defRPr sz="2000">
                  <a:solidFill>
                    <a:schemeClr val="tx1"/>
                  </a:solidFill>
                  <a:latin typeface="+mn-lt"/>
                  <a:ea typeface="+mn-ea"/>
                </a:defRPr>
              </a:lvl8pPr>
              <a:lvl9pPr marL="3427413" indent="-315913" algn="l" rtl="0" fontAlgn="base">
                <a:spcBef>
                  <a:spcPct val="20000"/>
                </a:spcBef>
                <a:spcAft>
                  <a:spcPct val="0"/>
                </a:spcAft>
                <a:buClr>
                  <a:schemeClr val="folHlink"/>
                </a:buClr>
                <a:buSzPct val="80000"/>
                <a:buFont typeface="Wingdings" charset="0"/>
                <a:buChar char="§"/>
                <a:defRPr sz="2000">
                  <a:solidFill>
                    <a:schemeClr val="tx1"/>
                  </a:solidFill>
                  <a:latin typeface="+mn-lt"/>
                  <a:ea typeface="+mn-ea"/>
                </a:defRPr>
              </a:lvl9pPr>
            </a:lstStyle>
            <a:p>
              <a:pPr marL="0" indent="0">
                <a:buNone/>
                <a:defRPr/>
              </a:pPr>
              <a:r>
                <a:rPr lang="en-GB" sz="3200"/>
                <a:t>show you have done some work(!) and impress examiners</a:t>
              </a:r>
            </a:p>
          </p:txBody>
        </p:sp>
      </p:grpSp>
      <p:sp>
        <p:nvSpPr>
          <p:cNvPr id="23557" name="Rectangle 11"/>
          <p:cNvSpPr>
            <a:spLocks noChangeArrowheads="1"/>
          </p:cNvSpPr>
          <p:nvPr/>
        </p:nvSpPr>
        <p:spPr bwMode="auto">
          <a:xfrm>
            <a:off x="6816726" y="4868864"/>
            <a:ext cx="3167063" cy="1152525"/>
          </a:xfrm>
          <a:prstGeom prst="rect">
            <a:avLst/>
          </a:prstGeom>
          <a:noFill/>
          <a:ln w="38100">
            <a:solidFill>
              <a:srgbClr val="61C8CC"/>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a:solidFill>
                <a:srgbClr val="000000"/>
              </a:solidFill>
            </a:endParaRPr>
          </a:p>
        </p:txBody>
      </p:sp>
      <p:grpSp>
        <p:nvGrpSpPr>
          <p:cNvPr id="7" name="Group 6"/>
          <p:cNvGrpSpPr>
            <a:grpSpLocks/>
          </p:cNvGrpSpPr>
          <p:nvPr/>
        </p:nvGrpSpPr>
        <p:grpSpPr bwMode="auto">
          <a:xfrm>
            <a:off x="6456364" y="2636838"/>
            <a:ext cx="4103687" cy="1979612"/>
            <a:chOff x="4932040" y="2636912"/>
            <a:chExt cx="4104456" cy="1978793"/>
          </a:xfrm>
        </p:grpSpPr>
        <p:sp>
          <p:nvSpPr>
            <p:cNvPr id="23559" name="Down Arrow 12"/>
            <p:cNvSpPr>
              <a:spLocks noChangeArrowheads="1"/>
            </p:cNvSpPr>
            <p:nvPr/>
          </p:nvSpPr>
          <p:spPr bwMode="auto">
            <a:xfrm rot="10800000">
              <a:off x="6588224" y="3861048"/>
              <a:ext cx="432048" cy="754657"/>
            </a:xfrm>
            <a:prstGeom prst="downArrow">
              <a:avLst>
                <a:gd name="adj1" fmla="val 50000"/>
                <a:gd name="adj2" fmla="val 49999"/>
              </a:avLst>
            </a:prstGeom>
            <a:solidFill>
              <a:srgbClr val="61C8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a:solidFill>
                  <a:srgbClr val="000000"/>
                </a:solidFill>
              </a:endParaRPr>
            </a:p>
          </p:txBody>
        </p:sp>
        <p:sp>
          <p:nvSpPr>
            <p:cNvPr id="14" name="Rectangle 3"/>
            <p:cNvSpPr txBox="1">
              <a:spLocks noChangeArrowheads="1"/>
            </p:cNvSpPr>
            <p:nvPr/>
          </p:nvSpPr>
          <p:spPr bwMode="auto">
            <a:xfrm>
              <a:off x="4932040" y="2636912"/>
              <a:ext cx="4104456" cy="108064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marL="342900" indent="-342900" algn="l" rtl="0" fontAlgn="base">
                <a:spcBef>
                  <a:spcPct val="20000"/>
                </a:spcBef>
                <a:spcAft>
                  <a:spcPct val="0"/>
                </a:spcAft>
                <a:buClr>
                  <a:schemeClr val="tx2"/>
                </a:buClr>
                <a:buSzPct val="70000"/>
                <a:buFont typeface="Wingdings" charset="0"/>
                <a:buChar char="l"/>
                <a:defRPr sz="3000">
                  <a:solidFill>
                    <a:srgbClr val="000066"/>
                  </a:solidFill>
                  <a:latin typeface="+mn-lt"/>
                  <a:ea typeface="+mn-ea"/>
                  <a:cs typeface="+mn-cs"/>
                </a:defRPr>
              </a:lvl1pPr>
              <a:lvl2pPr marL="692150" indent="-347663" algn="l" rtl="0" fontAlgn="base">
                <a:spcBef>
                  <a:spcPct val="20000"/>
                </a:spcBef>
                <a:spcAft>
                  <a:spcPct val="0"/>
                </a:spcAft>
                <a:buClr>
                  <a:schemeClr val="accent2"/>
                </a:buClr>
                <a:buSzPct val="70000"/>
                <a:buFont typeface="Wingdings" charset="0"/>
                <a:buChar char="l"/>
                <a:defRPr sz="2600">
                  <a:solidFill>
                    <a:srgbClr val="000066"/>
                  </a:solidFill>
                  <a:latin typeface="+mn-lt"/>
                  <a:ea typeface="+mn-ea"/>
                </a:defRPr>
              </a:lvl2pPr>
              <a:lvl3pPr marL="987425" indent="-293688" algn="l" rtl="0" fontAlgn="base">
                <a:spcBef>
                  <a:spcPct val="20000"/>
                </a:spcBef>
                <a:spcAft>
                  <a:spcPct val="0"/>
                </a:spcAft>
                <a:buClr>
                  <a:schemeClr val="accent1"/>
                </a:buClr>
                <a:buSzPct val="70000"/>
                <a:buFont typeface="Wingdings" charset="0"/>
                <a:buChar char="l"/>
                <a:defRPr sz="2300">
                  <a:solidFill>
                    <a:srgbClr val="000066"/>
                  </a:solidFill>
                  <a:latin typeface="+mn-lt"/>
                  <a:ea typeface="+mn-ea"/>
                </a:defRPr>
              </a:lvl3pPr>
              <a:lvl4pPr marL="1281113" indent="-292100" algn="l" rtl="0" fontAlgn="base">
                <a:spcBef>
                  <a:spcPct val="20000"/>
                </a:spcBef>
                <a:spcAft>
                  <a:spcPct val="0"/>
                </a:spcAft>
                <a:buClr>
                  <a:schemeClr val="tx2"/>
                </a:buClr>
                <a:buSzPct val="75000"/>
                <a:buFont typeface="Wingdings" charset="0"/>
                <a:buChar char="§"/>
                <a:defRPr sz="2000">
                  <a:solidFill>
                    <a:srgbClr val="000066"/>
                  </a:solidFill>
                  <a:latin typeface="+mn-lt"/>
                  <a:ea typeface="+mn-ea"/>
                </a:defRPr>
              </a:lvl4pPr>
              <a:lvl5pPr marL="1598613" indent="-315913" algn="l" rtl="0" fontAlgn="base">
                <a:spcBef>
                  <a:spcPct val="20000"/>
                </a:spcBef>
                <a:spcAft>
                  <a:spcPct val="0"/>
                </a:spcAft>
                <a:buClr>
                  <a:schemeClr val="folHlink"/>
                </a:buClr>
                <a:buSzPct val="80000"/>
                <a:buFont typeface="Wingdings" charset="0"/>
                <a:buChar char="§"/>
                <a:defRPr sz="2000">
                  <a:solidFill>
                    <a:srgbClr val="000066"/>
                  </a:solidFill>
                  <a:latin typeface="+mn-lt"/>
                  <a:ea typeface="+mn-ea"/>
                </a:defRPr>
              </a:lvl5pPr>
              <a:lvl6pPr marL="2055813" indent="-315913" algn="l" rtl="0" fontAlgn="base">
                <a:spcBef>
                  <a:spcPct val="20000"/>
                </a:spcBef>
                <a:spcAft>
                  <a:spcPct val="0"/>
                </a:spcAft>
                <a:buClr>
                  <a:schemeClr val="folHlink"/>
                </a:buClr>
                <a:buSzPct val="80000"/>
                <a:buFont typeface="Wingdings" charset="0"/>
                <a:buChar char="§"/>
                <a:defRPr sz="2000">
                  <a:solidFill>
                    <a:schemeClr val="tx1"/>
                  </a:solidFill>
                  <a:latin typeface="+mn-lt"/>
                  <a:ea typeface="+mn-ea"/>
                </a:defRPr>
              </a:lvl6pPr>
              <a:lvl7pPr marL="2513013" indent="-315913" algn="l" rtl="0" fontAlgn="base">
                <a:spcBef>
                  <a:spcPct val="20000"/>
                </a:spcBef>
                <a:spcAft>
                  <a:spcPct val="0"/>
                </a:spcAft>
                <a:buClr>
                  <a:schemeClr val="folHlink"/>
                </a:buClr>
                <a:buSzPct val="80000"/>
                <a:buFont typeface="Wingdings" charset="0"/>
                <a:buChar char="§"/>
                <a:defRPr sz="2000">
                  <a:solidFill>
                    <a:schemeClr val="tx1"/>
                  </a:solidFill>
                  <a:latin typeface="+mn-lt"/>
                  <a:ea typeface="+mn-ea"/>
                </a:defRPr>
              </a:lvl7pPr>
              <a:lvl8pPr marL="2970213" indent="-315913" algn="l" rtl="0" fontAlgn="base">
                <a:spcBef>
                  <a:spcPct val="20000"/>
                </a:spcBef>
                <a:spcAft>
                  <a:spcPct val="0"/>
                </a:spcAft>
                <a:buClr>
                  <a:schemeClr val="folHlink"/>
                </a:buClr>
                <a:buSzPct val="80000"/>
                <a:buFont typeface="Wingdings" charset="0"/>
                <a:buChar char="§"/>
                <a:defRPr sz="2000">
                  <a:solidFill>
                    <a:schemeClr val="tx1"/>
                  </a:solidFill>
                  <a:latin typeface="+mn-lt"/>
                  <a:ea typeface="+mn-ea"/>
                </a:defRPr>
              </a:lvl8pPr>
              <a:lvl9pPr marL="3427413" indent="-315913" algn="l" rtl="0" fontAlgn="base">
                <a:spcBef>
                  <a:spcPct val="20000"/>
                </a:spcBef>
                <a:spcAft>
                  <a:spcPct val="0"/>
                </a:spcAft>
                <a:buClr>
                  <a:schemeClr val="folHlink"/>
                </a:buClr>
                <a:buSzPct val="80000"/>
                <a:buFont typeface="Wingdings" charset="0"/>
                <a:buChar char="§"/>
                <a:defRPr sz="2000">
                  <a:solidFill>
                    <a:schemeClr val="tx1"/>
                  </a:solidFill>
                  <a:latin typeface="+mn-lt"/>
                  <a:ea typeface="+mn-ea"/>
                </a:defRPr>
              </a:lvl9pPr>
            </a:lstStyle>
            <a:p>
              <a:pPr marL="0" indent="0">
                <a:buNone/>
                <a:defRPr/>
              </a:pPr>
              <a:r>
                <a:rPr lang="en-GB" sz="3200"/>
                <a:t>make your viva as pleasant as possible</a:t>
              </a:r>
            </a:p>
          </p:txBody>
        </p:sp>
      </p:grpSp>
    </p:spTree>
    <p:extLst>
      <p:ext uri="{BB962C8B-B14F-4D97-AF65-F5344CB8AC3E}">
        <p14:creationId xmlns:p14="http://schemas.microsoft.com/office/powerpoint/2010/main" val="3469537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A8F756-FE5F-BB40-926E-BD48B00BA471}"/>
              </a:ext>
            </a:extLst>
          </p:cNvPr>
          <p:cNvSpPr>
            <a:spLocks noGrp="1"/>
          </p:cNvSpPr>
          <p:nvPr>
            <p:ph type="title"/>
          </p:nvPr>
        </p:nvSpPr>
        <p:spPr/>
        <p:txBody>
          <a:bodyPr/>
          <a:lstStyle/>
          <a:p>
            <a:pPr algn="ctr"/>
            <a:r>
              <a:rPr lang="en-US"/>
              <a:t>GET STARTED </a:t>
            </a:r>
          </a:p>
        </p:txBody>
      </p:sp>
      <p:sp>
        <p:nvSpPr>
          <p:cNvPr id="3" name="Content Placeholder 2">
            <a:extLst>
              <a:ext uri="{FF2B5EF4-FFF2-40B4-BE49-F238E27FC236}">
                <a16:creationId xmlns:a16="http://schemas.microsoft.com/office/drawing/2014/main" id="{07AC99F7-6F99-BF45-802F-CFC8FA4AF7E4}"/>
              </a:ext>
            </a:extLst>
          </p:cNvPr>
          <p:cNvSpPr>
            <a:spLocks noGrp="1"/>
          </p:cNvSpPr>
          <p:nvPr>
            <p:ph idx="1"/>
          </p:nvPr>
        </p:nvSpPr>
        <p:spPr>
          <a:xfrm>
            <a:off x="1115568" y="2181141"/>
            <a:ext cx="10168128" cy="2200854"/>
          </a:xfrm>
        </p:spPr>
        <p:txBody>
          <a:bodyPr>
            <a:normAutofit lnSpcReduction="10000"/>
          </a:bodyPr>
          <a:lstStyle/>
          <a:p>
            <a:r>
              <a:rPr lang="en-US"/>
              <a:t>Guidelines here </a:t>
            </a:r>
          </a:p>
          <a:p>
            <a:pPr marL="0" indent="0">
              <a:buNone/>
            </a:pPr>
            <a:r>
              <a:rPr lang="en-GB" sz="1900">
                <a:hlinkClick r:id="rId2"/>
              </a:rPr>
              <a:t>https://www.ed.ac.uk/academic-services/students/thesis-submission</a:t>
            </a:r>
            <a:endParaRPr lang="en-GB" sz="1900"/>
          </a:p>
          <a:p>
            <a:r>
              <a:rPr lang="en-US"/>
              <a:t>Prepare a word document using the right font, spacing…</a:t>
            </a:r>
            <a:endParaRPr lang="en-GB"/>
          </a:p>
          <a:p>
            <a:pPr marL="0" indent="0">
              <a:buNone/>
            </a:pPr>
            <a:r>
              <a:rPr lang="en-GB" sz="1900"/>
              <a:t>Format : </a:t>
            </a:r>
            <a:r>
              <a:rPr lang="en-GB" sz="1900">
                <a:hlinkClick r:id="rId3"/>
              </a:rPr>
              <a:t>https://www.ed.ac.uk/files/atoms/files/thesisbinding.pdf</a:t>
            </a:r>
            <a:endParaRPr lang="en-US" sz="1900"/>
          </a:p>
        </p:txBody>
      </p:sp>
      <p:sp>
        <p:nvSpPr>
          <p:cNvPr id="4" name="Rectangle 3">
            <a:extLst>
              <a:ext uri="{FF2B5EF4-FFF2-40B4-BE49-F238E27FC236}">
                <a16:creationId xmlns:a16="http://schemas.microsoft.com/office/drawing/2014/main" id="{DF7407B1-D0FE-1646-979F-F2685AB63D3A}"/>
              </a:ext>
            </a:extLst>
          </p:cNvPr>
          <p:cNvSpPr/>
          <p:nvPr/>
        </p:nvSpPr>
        <p:spPr>
          <a:xfrm>
            <a:off x="6959991" y="4659587"/>
            <a:ext cx="3245923" cy="1200329"/>
          </a:xfrm>
          <a:prstGeom prst="rect">
            <a:avLst/>
          </a:prstGeom>
        </p:spPr>
        <p:txBody>
          <a:bodyPr wrap="square">
            <a:spAutoFit/>
          </a:bodyPr>
          <a:lstStyle/>
          <a:p>
            <a:r>
              <a:rPr lang="en-GB"/>
              <a:t>4cm binding margin </a:t>
            </a:r>
          </a:p>
          <a:p>
            <a:r>
              <a:rPr lang="en-GB"/>
              <a:t>2cm head margin </a:t>
            </a:r>
          </a:p>
          <a:p>
            <a:r>
              <a:rPr lang="en-GB"/>
              <a:t>2.5cm fore-edge margin </a:t>
            </a:r>
          </a:p>
          <a:p>
            <a:r>
              <a:rPr lang="en-GB"/>
              <a:t>4cm tail margin</a:t>
            </a:r>
            <a:endParaRPr lang="en-US"/>
          </a:p>
        </p:txBody>
      </p:sp>
      <p:pic>
        <p:nvPicPr>
          <p:cNvPr id="6" name="Graphic 5" descr="Document">
            <a:extLst>
              <a:ext uri="{FF2B5EF4-FFF2-40B4-BE49-F238E27FC236}">
                <a16:creationId xmlns:a16="http://schemas.microsoft.com/office/drawing/2014/main" id="{908CBBFD-2641-3149-8338-B9685938657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285232" y="4472379"/>
            <a:ext cx="1574746" cy="1574746"/>
          </a:xfrm>
          <a:prstGeom prst="rect">
            <a:avLst/>
          </a:prstGeom>
        </p:spPr>
      </p:pic>
    </p:spTree>
    <p:extLst>
      <p:ext uri="{BB962C8B-B14F-4D97-AF65-F5344CB8AC3E}">
        <p14:creationId xmlns:p14="http://schemas.microsoft.com/office/powerpoint/2010/main" val="1805303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3"/>
          <p:cNvSpPr>
            <a:spLocks noGrp="1" noChangeArrowheads="1"/>
          </p:cNvSpPr>
          <p:nvPr>
            <p:ph type="body" idx="1"/>
          </p:nvPr>
        </p:nvSpPr>
        <p:spPr>
          <a:xfrm>
            <a:off x="1981200" y="2041526"/>
            <a:ext cx="8229600" cy="4411663"/>
          </a:xfrm>
        </p:spPr>
        <p:txBody>
          <a:bodyPr/>
          <a:lstStyle/>
          <a:p>
            <a:pPr marL="0" indent="0" eaLnBrk="1" hangingPunct="1">
              <a:buNone/>
              <a:defRPr/>
            </a:pPr>
            <a:r>
              <a:rPr lang="en-GB">
                <a:cs typeface="+mn-cs"/>
              </a:rPr>
              <a:t> Context</a:t>
            </a:r>
          </a:p>
        </p:txBody>
      </p:sp>
      <p:sp>
        <p:nvSpPr>
          <p:cNvPr id="69634" name="Rectangle 2"/>
          <p:cNvSpPr>
            <a:spLocks noGrp="1" noChangeArrowheads="1"/>
          </p:cNvSpPr>
          <p:nvPr>
            <p:ph type="title"/>
          </p:nvPr>
        </p:nvSpPr>
        <p:spPr/>
        <p:txBody>
          <a:bodyPr/>
          <a:lstStyle/>
          <a:p>
            <a:pPr eaLnBrk="1" hangingPunct="1">
              <a:defRPr/>
            </a:pPr>
            <a:r>
              <a:rPr lang="en-GB">
                <a:cs typeface="+mj-cs"/>
              </a:rPr>
              <a:t>Thesis Big Ideas</a:t>
            </a:r>
          </a:p>
        </p:txBody>
      </p:sp>
      <p:grpSp>
        <p:nvGrpSpPr>
          <p:cNvPr id="8" name="Group 14"/>
          <p:cNvGrpSpPr>
            <a:grpSpLocks/>
          </p:cNvGrpSpPr>
          <p:nvPr/>
        </p:nvGrpSpPr>
        <p:grpSpPr bwMode="auto">
          <a:xfrm>
            <a:off x="2783632" y="3429001"/>
            <a:ext cx="6562726" cy="2735263"/>
            <a:chOff x="768" y="2496"/>
            <a:chExt cx="4134" cy="1723"/>
          </a:xfrm>
          <a:solidFill>
            <a:srgbClr val="FFFFFF"/>
          </a:solidFill>
        </p:grpSpPr>
        <p:grpSp>
          <p:nvGrpSpPr>
            <p:cNvPr id="9" name="Group 4"/>
            <p:cNvGrpSpPr>
              <a:grpSpLocks/>
            </p:cNvGrpSpPr>
            <p:nvPr/>
          </p:nvGrpSpPr>
          <p:grpSpPr bwMode="auto">
            <a:xfrm>
              <a:off x="768" y="2496"/>
              <a:ext cx="4134" cy="1723"/>
              <a:chOff x="768" y="2496"/>
              <a:chExt cx="4134" cy="1723"/>
            </a:xfrm>
            <a:grpFill/>
          </p:grpSpPr>
          <p:sp>
            <p:nvSpPr>
              <p:cNvPr id="15" name="Text Box 5"/>
              <p:cNvSpPr txBox="1">
                <a:spLocks noChangeArrowheads="1"/>
              </p:cNvSpPr>
              <p:nvPr/>
            </p:nvSpPr>
            <p:spPr bwMode="auto">
              <a:xfrm>
                <a:off x="2304" y="2496"/>
                <a:ext cx="884" cy="523"/>
              </a:xfrm>
              <a:prstGeom prst="rect">
                <a:avLst/>
              </a:prstGeom>
              <a:grpFill/>
              <a:ln w="38100" cmpd="sng">
                <a:solidFill>
                  <a:srgbClr val="61C8CC"/>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defTabSz="762000">
                  <a:defRPr sz="2400">
                    <a:solidFill>
                      <a:schemeClr val="tx1"/>
                    </a:solidFill>
                    <a:latin typeface="Times New Roman" charset="0"/>
                    <a:ea typeface="ＭＳ Ｐゴシック" charset="0"/>
                  </a:defRPr>
                </a:lvl1pPr>
                <a:lvl2pPr marL="571500" defTabSz="762000">
                  <a:defRPr sz="2400">
                    <a:solidFill>
                      <a:schemeClr val="tx1"/>
                    </a:solidFill>
                    <a:latin typeface="Times New Roman" charset="0"/>
                    <a:ea typeface="ＭＳ Ｐゴシック" charset="0"/>
                  </a:defRPr>
                </a:lvl2pPr>
                <a:lvl3pPr marL="1143000" defTabSz="762000">
                  <a:defRPr sz="2400">
                    <a:solidFill>
                      <a:schemeClr val="tx1"/>
                    </a:solidFill>
                    <a:latin typeface="Times New Roman" charset="0"/>
                    <a:ea typeface="ＭＳ Ｐゴシック" charset="0"/>
                  </a:defRPr>
                </a:lvl3pPr>
                <a:lvl4pPr marL="1714500" defTabSz="762000">
                  <a:defRPr sz="2400">
                    <a:solidFill>
                      <a:schemeClr val="tx1"/>
                    </a:solidFill>
                    <a:latin typeface="Times New Roman" charset="0"/>
                    <a:ea typeface="ＭＳ Ｐゴシック" charset="0"/>
                  </a:defRPr>
                </a:lvl4pPr>
                <a:lvl5pPr marL="2286000" defTabSz="762000">
                  <a:defRPr sz="2400">
                    <a:solidFill>
                      <a:schemeClr val="tx1"/>
                    </a:solidFill>
                    <a:latin typeface="Times New Roman" charset="0"/>
                    <a:ea typeface="ＭＳ Ｐゴシック" charset="0"/>
                  </a:defRPr>
                </a:lvl5pPr>
                <a:lvl6pPr marL="2743200" defTabSz="762000" eaLnBrk="0" fontAlgn="base" hangingPunct="0">
                  <a:spcBef>
                    <a:spcPct val="0"/>
                  </a:spcBef>
                  <a:spcAft>
                    <a:spcPct val="0"/>
                  </a:spcAft>
                  <a:defRPr sz="2400">
                    <a:solidFill>
                      <a:schemeClr val="tx1"/>
                    </a:solidFill>
                    <a:latin typeface="Times New Roman" charset="0"/>
                    <a:ea typeface="ＭＳ Ｐゴシック" charset="0"/>
                  </a:defRPr>
                </a:lvl6pPr>
                <a:lvl7pPr marL="3200400" defTabSz="762000" eaLnBrk="0" fontAlgn="base" hangingPunct="0">
                  <a:spcBef>
                    <a:spcPct val="0"/>
                  </a:spcBef>
                  <a:spcAft>
                    <a:spcPct val="0"/>
                  </a:spcAft>
                  <a:defRPr sz="2400">
                    <a:solidFill>
                      <a:schemeClr val="tx1"/>
                    </a:solidFill>
                    <a:latin typeface="Times New Roman" charset="0"/>
                    <a:ea typeface="ＭＳ Ｐゴシック" charset="0"/>
                  </a:defRPr>
                </a:lvl7pPr>
                <a:lvl8pPr marL="3657600" defTabSz="762000" eaLnBrk="0" fontAlgn="base" hangingPunct="0">
                  <a:spcBef>
                    <a:spcPct val="0"/>
                  </a:spcBef>
                  <a:spcAft>
                    <a:spcPct val="0"/>
                  </a:spcAft>
                  <a:defRPr sz="2400">
                    <a:solidFill>
                      <a:schemeClr val="tx1"/>
                    </a:solidFill>
                    <a:latin typeface="Times New Roman" charset="0"/>
                    <a:ea typeface="ＭＳ Ｐゴシック" charset="0"/>
                  </a:defRPr>
                </a:lvl8pPr>
                <a:lvl9pPr marL="4114800" defTabSz="762000" eaLnBrk="0" fontAlgn="base" hangingPunct="0">
                  <a:spcBef>
                    <a:spcPct val="0"/>
                  </a:spcBef>
                  <a:spcAft>
                    <a:spcPct val="0"/>
                  </a:spcAft>
                  <a:defRPr sz="2400">
                    <a:solidFill>
                      <a:schemeClr val="tx1"/>
                    </a:solidFill>
                    <a:latin typeface="Times New Roman" charset="0"/>
                    <a:ea typeface="ＭＳ Ｐゴシック" charset="0"/>
                  </a:defRPr>
                </a:lvl9pPr>
              </a:lstStyle>
              <a:p>
                <a:pPr>
                  <a:defRPr/>
                </a:pPr>
                <a:r>
                  <a:rPr lang="en-GB">
                    <a:solidFill>
                      <a:srgbClr val="000066"/>
                    </a:solidFill>
                    <a:latin typeface="Arial" charset="0"/>
                    <a:cs typeface="ＭＳ Ｐゴシック" charset="0"/>
                  </a:rPr>
                  <a:t>key work</a:t>
                </a:r>
              </a:p>
              <a:p>
                <a:pPr>
                  <a:defRPr/>
                </a:pPr>
                <a:r>
                  <a:rPr lang="en-GB">
                    <a:solidFill>
                      <a:srgbClr val="000066"/>
                    </a:solidFill>
                    <a:latin typeface="Arial" charset="0"/>
                    <a:cs typeface="ＭＳ Ｐゴシック" charset="0"/>
                  </a:rPr>
                  <a:t>of others</a:t>
                </a:r>
              </a:p>
            </p:txBody>
          </p:sp>
          <p:sp>
            <p:nvSpPr>
              <p:cNvPr id="16" name="Text Box 6"/>
              <p:cNvSpPr txBox="1">
                <a:spLocks noChangeArrowheads="1"/>
              </p:cNvSpPr>
              <p:nvPr/>
            </p:nvSpPr>
            <p:spPr bwMode="auto">
              <a:xfrm>
                <a:off x="3600" y="3072"/>
                <a:ext cx="1302" cy="523"/>
              </a:xfrm>
              <a:prstGeom prst="rect">
                <a:avLst/>
              </a:prstGeom>
              <a:grpFill/>
              <a:ln w="38100" cmpd="sng">
                <a:solidFill>
                  <a:srgbClr val="61C8CC"/>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defTabSz="762000">
                  <a:defRPr sz="2400">
                    <a:solidFill>
                      <a:schemeClr val="tx1"/>
                    </a:solidFill>
                    <a:latin typeface="Times New Roman" charset="0"/>
                    <a:ea typeface="ＭＳ Ｐゴシック" charset="0"/>
                  </a:defRPr>
                </a:lvl1pPr>
                <a:lvl2pPr marL="571500" defTabSz="762000">
                  <a:defRPr sz="2400">
                    <a:solidFill>
                      <a:schemeClr val="tx1"/>
                    </a:solidFill>
                    <a:latin typeface="Times New Roman" charset="0"/>
                    <a:ea typeface="ＭＳ Ｐゴシック" charset="0"/>
                  </a:defRPr>
                </a:lvl2pPr>
                <a:lvl3pPr marL="1143000" defTabSz="762000">
                  <a:defRPr sz="2400">
                    <a:solidFill>
                      <a:schemeClr val="tx1"/>
                    </a:solidFill>
                    <a:latin typeface="Times New Roman" charset="0"/>
                    <a:ea typeface="ＭＳ Ｐゴシック" charset="0"/>
                  </a:defRPr>
                </a:lvl3pPr>
                <a:lvl4pPr marL="1714500" defTabSz="762000">
                  <a:defRPr sz="2400">
                    <a:solidFill>
                      <a:schemeClr val="tx1"/>
                    </a:solidFill>
                    <a:latin typeface="Times New Roman" charset="0"/>
                    <a:ea typeface="ＭＳ Ｐゴシック" charset="0"/>
                  </a:defRPr>
                </a:lvl4pPr>
                <a:lvl5pPr marL="2286000" defTabSz="762000">
                  <a:defRPr sz="2400">
                    <a:solidFill>
                      <a:schemeClr val="tx1"/>
                    </a:solidFill>
                    <a:latin typeface="Times New Roman" charset="0"/>
                    <a:ea typeface="ＭＳ Ｐゴシック" charset="0"/>
                  </a:defRPr>
                </a:lvl5pPr>
                <a:lvl6pPr marL="2743200" defTabSz="762000" eaLnBrk="0" fontAlgn="base" hangingPunct="0">
                  <a:spcBef>
                    <a:spcPct val="0"/>
                  </a:spcBef>
                  <a:spcAft>
                    <a:spcPct val="0"/>
                  </a:spcAft>
                  <a:defRPr sz="2400">
                    <a:solidFill>
                      <a:schemeClr val="tx1"/>
                    </a:solidFill>
                    <a:latin typeface="Times New Roman" charset="0"/>
                    <a:ea typeface="ＭＳ Ｐゴシック" charset="0"/>
                  </a:defRPr>
                </a:lvl6pPr>
                <a:lvl7pPr marL="3200400" defTabSz="762000" eaLnBrk="0" fontAlgn="base" hangingPunct="0">
                  <a:spcBef>
                    <a:spcPct val="0"/>
                  </a:spcBef>
                  <a:spcAft>
                    <a:spcPct val="0"/>
                  </a:spcAft>
                  <a:defRPr sz="2400">
                    <a:solidFill>
                      <a:schemeClr val="tx1"/>
                    </a:solidFill>
                    <a:latin typeface="Times New Roman" charset="0"/>
                    <a:ea typeface="ＭＳ Ｐゴシック" charset="0"/>
                  </a:defRPr>
                </a:lvl7pPr>
                <a:lvl8pPr marL="3657600" defTabSz="762000" eaLnBrk="0" fontAlgn="base" hangingPunct="0">
                  <a:spcBef>
                    <a:spcPct val="0"/>
                  </a:spcBef>
                  <a:spcAft>
                    <a:spcPct val="0"/>
                  </a:spcAft>
                  <a:defRPr sz="2400">
                    <a:solidFill>
                      <a:schemeClr val="tx1"/>
                    </a:solidFill>
                    <a:latin typeface="Times New Roman" charset="0"/>
                    <a:ea typeface="ＭＳ Ｐゴシック" charset="0"/>
                  </a:defRPr>
                </a:lvl8pPr>
                <a:lvl9pPr marL="4114800" defTabSz="762000" eaLnBrk="0" fontAlgn="base" hangingPunct="0">
                  <a:spcBef>
                    <a:spcPct val="0"/>
                  </a:spcBef>
                  <a:spcAft>
                    <a:spcPct val="0"/>
                  </a:spcAft>
                  <a:defRPr sz="2400">
                    <a:solidFill>
                      <a:schemeClr val="tx1"/>
                    </a:solidFill>
                    <a:latin typeface="Times New Roman" charset="0"/>
                    <a:ea typeface="ＭＳ Ｐゴシック" charset="0"/>
                  </a:defRPr>
                </a:lvl9pPr>
              </a:lstStyle>
              <a:p>
                <a:pPr>
                  <a:defRPr/>
                </a:pPr>
                <a:r>
                  <a:rPr lang="en-GB">
                    <a:solidFill>
                      <a:srgbClr val="000066"/>
                    </a:solidFill>
                    <a:latin typeface="Arial" charset="0"/>
                    <a:cs typeface="ＭＳ Ｐゴシック" charset="0"/>
                  </a:rPr>
                  <a:t>the aim of</a:t>
                </a:r>
              </a:p>
              <a:p>
                <a:pPr>
                  <a:defRPr/>
                </a:pPr>
                <a:r>
                  <a:rPr lang="en-GB">
                    <a:solidFill>
                      <a:srgbClr val="000066"/>
                    </a:solidFill>
                    <a:latin typeface="Arial" charset="0"/>
                    <a:cs typeface="ＭＳ Ｐゴシック" charset="0"/>
                  </a:rPr>
                  <a:t>your research</a:t>
                </a:r>
              </a:p>
            </p:txBody>
          </p:sp>
          <p:sp>
            <p:nvSpPr>
              <p:cNvPr id="17" name="Text Box 7"/>
              <p:cNvSpPr txBox="1">
                <a:spLocks noChangeArrowheads="1"/>
              </p:cNvSpPr>
              <p:nvPr/>
            </p:nvSpPr>
            <p:spPr bwMode="auto">
              <a:xfrm>
                <a:off x="2160" y="3696"/>
                <a:ext cx="1291" cy="523"/>
              </a:xfrm>
              <a:prstGeom prst="rect">
                <a:avLst/>
              </a:prstGeom>
              <a:grpFill/>
              <a:ln w="38100" cmpd="sng">
                <a:solidFill>
                  <a:srgbClr val="61C8CC"/>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defTabSz="762000">
                  <a:defRPr sz="2400">
                    <a:solidFill>
                      <a:schemeClr val="tx1"/>
                    </a:solidFill>
                    <a:latin typeface="Times New Roman" charset="0"/>
                    <a:ea typeface="ＭＳ Ｐゴシック" charset="0"/>
                  </a:defRPr>
                </a:lvl1pPr>
                <a:lvl2pPr marL="571500" defTabSz="762000">
                  <a:defRPr sz="2400">
                    <a:solidFill>
                      <a:schemeClr val="tx1"/>
                    </a:solidFill>
                    <a:latin typeface="Times New Roman" charset="0"/>
                    <a:ea typeface="ＭＳ Ｐゴシック" charset="0"/>
                  </a:defRPr>
                </a:lvl2pPr>
                <a:lvl3pPr marL="1143000" defTabSz="762000">
                  <a:defRPr sz="2400">
                    <a:solidFill>
                      <a:schemeClr val="tx1"/>
                    </a:solidFill>
                    <a:latin typeface="Times New Roman" charset="0"/>
                    <a:ea typeface="ＭＳ Ｐゴシック" charset="0"/>
                  </a:defRPr>
                </a:lvl3pPr>
                <a:lvl4pPr marL="1714500" defTabSz="762000">
                  <a:defRPr sz="2400">
                    <a:solidFill>
                      <a:schemeClr val="tx1"/>
                    </a:solidFill>
                    <a:latin typeface="Times New Roman" charset="0"/>
                    <a:ea typeface="ＭＳ Ｐゴシック" charset="0"/>
                  </a:defRPr>
                </a:lvl4pPr>
                <a:lvl5pPr marL="2286000" defTabSz="762000">
                  <a:defRPr sz="2400">
                    <a:solidFill>
                      <a:schemeClr val="tx1"/>
                    </a:solidFill>
                    <a:latin typeface="Times New Roman" charset="0"/>
                    <a:ea typeface="ＭＳ Ｐゴシック" charset="0"/>
                  </a:defRPr>
                </a:lvl5pPr>
                <a:lvl6pPr marL="2743200" defTabSz="762000" eaLnBrk="0" fontAlgn="base" hangingPunct="0">
                  <a:spcBef>
                    <a:spcPct val="0"/>
                  </a:spcBef>
                  <a:spcAft>
                    <a:spcPct val="0"/>
                  </a:spcAft>
                  <a:defRPr sz="2400">
                    <a:solidFill>
                      <a:schemeClr val="tx1"/>
                    </a:solidFill>
                    <a:latin typeface="Times New Roman" charset="0"/>
                    <a:ea typeface="ＭＳ Ｐゴシック" charset="0"/>
                  </a:defRPr>
                </a:lvl6pPr>
                <a:lvl7pPr marL="3200400" defTabSz="762000" eaLnBrk="0" fontAlgn="base" hangingPunct="0">
                  <a:spcBef>
                    <a:spcPct val="0"/>
                  </a:spcBef>
                  <a:spcAft>
                    <a:spcPct val="0"/>
                  </a:spcAft>
                  <a:defRPr sz="2400">
                    <a:solidFill>
                      <a:schemeClr val="tx1"/>
                    </a:solidFill>
                    <a:latin typeface="Times New Roman" charset="0"/>
                    <a:ea typeface="ＭＳ Ｐゴシック" charset="0"/>
                  </a:defRPr>
                </a:lvl7pPr>
                <a:lvl8pPr marL="3657600" defTabSz="762000" eaLnBrk="0" fontAlgn="base" hangingPunct="0">
                  <a:spcBef>
                    <a:spcPct val="0"/>
                  </a:spcBef>
                  <a:spcAft>
                    <a:spcPct val="0"/>
                  </a:spcAft>
                  <a:defRPr sz="2400">
                    <a:solidFill>
                      <a:schemeClr val="tx1"/>
                    </a:solidFill>
                    <a:latin typeface="Times New Roman" charset="0"/>
                    <a:ea typeface="ＭＳ Ｐゴシック" charset="0"/>
                  </a:defRPr>
                </a:lvl8pPr>
                <a:lvl9pPr marL="4114800" defTabSz="762000" eaLnBrk="0" fontAlgn="base" hangingPunct="0">
                  <a:spcBef>
                    <a:spcPct val="0"/>
                  </a:spcBef>
                  <a:spcAft>
                    <a:spcPct val="0"/>
                  </a:spcAft>
                  <a:defRPr sz="2400">
                    <a:solidFill>
                      <a:schemeClr val="tx1"/>
                    </a:solidFill>
                    <a:latin typeface="Times New Roman" charset="0"/>
                    <a:ea typeface="ＭＳ Ｐゴシック" charset="0"/>
                  </a:defRPr>
                </a:lvl9pPr>
              </a:lstStyle>
              <a:p>
                <a:pPr>
                  <a:defRPr/>
                </a:pPr>
                <a:r>
                  <a:rPr lang="en-GB">
                    <a:solidFill>
                      <a:srgbClr val="000066"/>
                    </a:solidFill>
                    <a:latin typeface="Arial" charset="0"/>
                    <a:cs typeface="ＭＳ Ｐゴシック" charset="0"/>
                  </a:rPr>
                  <a:t>your methods</a:t>
                </a:r>
              </a:p>
              <a:p>
                <a:pPr>
                  <a:defRPr/>
                </a:pPr>
                <a:r>
                  <a:rPr lang="en-GB">
                    <a:solidFill>
                      <a:srgbClr val="000066"/>
                    </a:solidFill>
                    <a:latin typeface="Arial" charset="0"/>
                    <a:cs typeface="ＭＳ Ｐゴシック" charset="0"/>
                  </a:rPr>
                  <a:t>and results</a:t>
                </a:r>
              </a:p>
            </p:txBody>
          </p:sp>
          <p:sp>
            <p:nvSpPr>
              <p:cNvPr id="18" name="Text Box 8"/>
              <p:cNvSpPr txBox="1">
                <a:spLocks noChangeArrowheads="1"/>
              </p:cNvSpPr>
              <p:nvPr/>
            </p:nvSpPr>
            <p:spPr bwMode="auto">
              <a:xfrm>
                <a:off x="768" y="3024"/>
                <a:ext cx="1119" cy="523"/>
              </a:xfrm>
              <a:prstGeom prst="rect">
                <a:avLst/>
              </a:prstGeom>
              <a:grpFill/>
              <a:ln w="38100" cmpd="sng">
                <a:solidFill>
                  <a:srgbClr val="61C8CC"/>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defTabSz="762000">
                  <a:defRPr sz="2400">
                    <a:solidFill>
                      <a:schemeClr val="tx1"/>
                    </a:solidFill>
                    <a:latin typeface="Times New Roman" charset="0"/>
                    <a:ea typeface="ＭＳ Ｐゴシック" charset="0"/>
                  </a:defRPr>
                </a:lvl1pPr>
                <a:lvl2pPr marL="571500" defTabSz="762000">
                  <a:defRPr sz="2400">
                    <a:solidFill>
                      <a:schemeClr val="tx1"/>
                    </a:solidFill>
                    <a:latin typeface="Times New Roman" charset="0"/>
                    <a:ea typeface="ＭＳ Ｐゴシック" charset="0"/>
                  </a:defRPr>
                </a:lvl2pPr>
                <a:lvl3pPr marL="1143000" defTabSz="762000">
                  <a:defRPr sz="2400">
                    <a:solidFill>
                      <a:schemeClr val="tx1"/>
                    </a:solidFill>
                    <a:latin typeface="Times New Roman" charset="0"/>
                    <a:ea typeface="ＭＳ Ｐゴシック" charset="0"/>
                  </a:defRPr>
                </a:lvl3pPr>
                <a:lvl4pPr marL="1714500" defTabSz="762000">
                  <a:defRPr sz="2400">
                    <a:solidFill>
                      <a:schemeClr val="tx1"/>
                    </a:solidFill>
                    <a:latin typeface="Times New Roman" charset="0"/>
                    <a:ea typeface="ＭＳ Ｐゴシック" charset="0"/>
                  </a:defRPr>
                </a:lvl4pPr>
                <a:lvl5pPr marL="2286000" defTabSz="762000">
                  <a:defRPr sz="2400">
                    <a:solidFill>
                      <a:schemeClr val="tx1"/>
                    </a:solidFill>
                    <a:latin typeface="Times New Roman" charset="0"/>
                    <a:ea typeface="ＭＳ Ｐゴシック" charset="0"/>
                  </a:defRPr>
                </a:lvl5pPr>
                <a:lvl6pPr marL="2743200" defTabSz="762000" eaLnBrk="0" fontAlgn="base" hangingPunct="0">
                  <a:spcBef>
                    <a:spcPct val="0"/>
                  </a:spcBef>
                  <a:spcAft>
                    <a:spcPct val="0"/>
                  </a:spcAft>
                  <a:defRPr sz="2400">
                    <a:solidFill>
                      <a:schemeClr val="tx1"/>
                    </a:solidFill>
                    <a:latin typeface="Times New Roman" charset="0"/>
                    <a:ea typeface="ＭＳ Ｐゴシック" charset="0"/>
                  </a:defRPr>
                </a:lvl6pPr>
                <a:lvl7pPr marL="3200400" defTabSz="762000" eaLnBrk="0" fontAlgn="base" hangingPunct="0">
                  <a:spcBef>
                    <a:spcPct val="0"/>
                  </a:spcBef>
                  <a:spcAft>
                    <a:spcPct val="0"/>
                  </a:spcAft>
                  <a:defRPr sz="2400">
                    <a:solidFill>
                      <a:schemeClr val="tx1"/>
                    </a:solidFill>
                    <a:latin typeface="Times New Roman" charset="0"/>
                    <a:ea typeface="ＭＳ Ｐゴシック" charset="0"/>
                  </a:defRPr>
                </a:lvl7pPr>
                <a:lvl8pPr marL="3657600" defTabSz="762000" eaLnBrk="0" fontAlgn="base" hangingPunct="0">
                  <a:spcBef>
                    <a:spcPct val="0"/>
                  </a:spcBef>
                  <a:spcAft>
                    <a:spcPct val="0"/>
                  </a:spcAft>
                  <a:defRPr sz="2400">
                    <a:solidFill>
                      <a:schemeClr val="tx1"/>
                    </a:solidFill>
                    <a:latin typeface="Times New Roman" charset="0"/>
                    <a:ea typeface="ＭＳ Ｐゴシック" charset="0"/>
                  </a:defRPr>
                </a:lvl8pPr>
                <a:lvl9pPr marL="4114800" defTabSz="762000" eaLnBrk="0" fontAlgn="base" hangingPunct="0">
                  <a:spcBef>
                    <a:spcPct val="0"/>
                  </a:spcBef>
                  <a:spcAft>
                    <a:spcPct val="0"/>
                  </a:spcAft>
                  <a:defRPr sz="2400">
                    <a:solidFill>
                      <a:schemeClr val="tx1"/>
                    </a:solidFill>
                    <a:latin typeface="Times New Roman" charset="0"/>
                    <a:ea typeface="ＭＳ Ｐゴシック" charset="0"/>
                  </a:defRPr>
                </a:lvl9pPr>
              </a:lstStyle>
              <a:p>
                <a:pPr>
                  <a:defRPr/>
                </a:pPr>
                <a:r>
                  <a:rPr lang="en-GB">
                    <a:solidFill>
                      <a:srgbClr val="000066"/>
                    </a:solidFill>
                    <a:latin typeface="Arial" charset="0"/>
                    <a:cs typeface="ＭＳ Ｐゴシック" charset="0"/>
                  </a:rPr>
                  <a:t>contribution</a:t>
                </a:r>
              </a:p>
              <a:p>
                <a:pPr>
                  <a:defRPr/>
                </a:pPr>
                <a:r>
                  <a:rPr lang="en-GB">
                    <a:solidFill>
                      <a:srgbClr val="000066"/>
                    </a:solidFill>
                    <a:latin typeface="Arial" charset="0"/>
                    <a:cs typeface="ＭＳ Ｐゴシック" charset="0"/>
                  </a:rPr>
                  <a:t>to your field</a:t>
                </a:r>
              </a:p>
            </p:txBody>
          </p:sp>
        </p:grpSp>
        <p:grpSp>
          <p:nvGrpSpPr>
            <p:cNvPr id="10" name="Group 9"/>
            <p:cNvGrpSpPr>
              <a:grpSpLocks/>
            </p:cNvGrpSpPr>
            <p:nvPr/>
          </p:nvGrpSpPr>
          <p:grpSpPr bwMode="auto">
            <a:xfrm>
              <a:off x="1488" y="2640"/>
              <a:ext cx="2496" cy="1392"/>
              <a:chOff x="1488" y="2640"/>
              <a:chExt cx="2496" cy="1392"/>
            </a:xfrm>
            <a:grpFill/>
          </p:grpSpPr>
          <p:sp>
            <p:nvSpPr>
              <p:cNvPr id="12" name="AutoShape 10"/>
              <p:cNvSpPr>
                <a:spLocks noChangeArrowheads="1"/>
              </p:cNvSpPr>
              <p:nvPr/>
            </p:nvSpPr>
            <p:spPr bwMode="auto">
              <a:xfrm>
                <a:off x="2832" y="2640"/>
                <a:ext cx="1056" cy="624"/>
              </a:xfrm>
              <a:custGeom>
                <a:avLst/>
                <a:gdLst>
                  <a:gd name="G0" fmla="+- -840651 0 0"/>
                  <a:gd name="G1" fmla="+- -5913947 0 0"/>
                  <a:gd name="G2" fmla="+- -840651 0 -5913947"/>
                  <a:gd name="G3" fmla="+- 10800 0 0"/>
                  <a:gd name="G4" fmla="+- 0 0 -840651"/>
                  <a:gd name="T0" fmla="*/ 360 256 1"/>
                  <a:gd name="T1" fmla="*/ 0 256 1"/>
                  <a:gd name="G5" fmla="+- G2 T0 T1"/>
                  <a:gd name="G6" fmla="?: G2 G2 G5"/>
                  <a:gd name="G7" fmla="+- 0 0 G6"/>
                  <a:gd name="G8" fmla="+- 8265 0 0"/>
                  <a:gd name="G9" fmla="+- 0 0 -5913947"/>
                  <a:gd name="G10" fmla="+- 8265 0 2700"/>
                  <a:gd name="G11" fmla="cos G10 -840651"/>
                  <a:gd name="G12" fmla="sin G10 -840651"/>
                  <a:gd name="G13" fmla="cos 13500 -840651"/>
                  <a:gd name="G14" fmla="sin 13500 -840651"/>
                  <a:gd name="G15" fmla="+- G11 10800 0"/>
                  <a:gd name="G16" fmla="+- G12 10800 0"/>
                  <a:gd name="G17" fmla="+- G13 10800 0"/>
                  <a:gd name="G18" fmla="+- G14 10800 0"/>
                  <a:gd name="G19" fmla="*/ 8265 1 2"/>
                  <a:gd name="G20" fmla="+- G19 5400 0"/>
                  <a:gd name="G21" fmla="cos G20 -840651"/>
                  <a:gd name="G22" fmla="sin G20 -840651"/>
                  <a:gd name="G23" fmla="+- G21 10800 0"/>
                  <a:gd name="G24" fmla="+- G12 G23 G22"/>
                  <a:gd name="G25" fmla="+- G22 G23 G11"/>
                  <a:gd name="G26" fmla="cos 10800 -840651"/>
                  <a:gd name="G27" fmla="sin 10800 -840651"/>
                  <a:gd name="G28" fmla="cos 8265 -840651"/>
                  <a:gd name="G29" fmla="sin 8265 -840651"/>
                  <a:gd name="G30" fmla="+- G26 10800 0"/>
                  <a:gd name="G31" fmla="+- G27 10800 0"/>
                  <a:gd name="G32" fmla="+- G28 10800 0"/>
                  <a:gd name="G33" fmla="+- G29 10800 0"/>
                  <a:gd name="G34" fmla="+- G19 5400 0"/>
                  <a:gd name="G35" fmla="cos G34 -5913947"/>
                  <a:gd name="G36" fmla="sin G34 -5913947"/>
                  <a:gd name="G37" fmla="+/ -5913947 -840651 2"/>
                  <a:gd name="T2" fmla="*/ 180 256 1"/>
                  <a:gd name="T3" fmla="*/ 0 256 1"/>
                  <a:gd name="G38" fmla="+- G37 T2 T3"/>
                  <a:gd name="G39" fmla="?: G2 G37 G38"/>
                  <a:gd name="G40" fmla="cos 10800 G39"/>
                  <a:gd name="G41" fmla="sin 10800 G39"/>
                  <a:gd name="G42" fmla="cos 8265 G39"/>
                  <a:gd name="G43" fmla="sin 8265 G39"/>
                  <a:gd name="G44" fmla="+- G40 10800 0"/>
                  <a:gd name="G45" fmla="+- G41 10800 0"/>
                  <a:gd name="G46" fmla="+- G42 10800 0"/>
                  <a:gd name="G47" fmla="+- G43 10800 0"/>
                  <a:gd name="G48" fmla="+- G35 10800 0"/>
                  <a:gd name="G49" fmla="+- G36 10800 0"/>
                  <a:gd name="T4" fmla="*/ 17518 w 21600"/>
                  <a:gd name="T5" fmla="*/ 2343 h 21600"/>
                  <a:gd name="T6" fmla="*/ 10760 w 21600"/>
                  <a:gd name="T7" fmla="*/ 1267 h 21600"/>
                  <a:gd name="T8" fmla="*/ 15941 w 21600"/>
                  <a:gd name="T9" fmla="*/ 4328 h 21600"/>
                  <a:gd name="T10" fmla="*/ 23963 w 21600"/>
                  <a:gd name="T11" fmla="*/ 7802 h 21600"/>
                  <a:gd name="T12" fmla="*/ 20976 w 21600"/>
                  <a:gd name="T13" fmla="*/ 12552 h 21600"/>
                  <a:gd name="T14" fmla="*/ 16226 w 21600"/>
                  <a:gd name="T15" fmla="*/ 956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8858" y="8965"/>
                    </a:moveTo>
                    <a:cubicBezTo>
                      <a:pt x="18002" y="5203"/>
                      <a:pt x="14657" y="2534"/>
                      <a:pt x="10800" y="2534"/>
                    </a:cubicBezTo>
                    <a:cubicBezTo>
                      <a:pt x="10788" y="2534"/>
                      <a:pt x="10776" y="2535"/>
                      <a:pt x="10765" y="2535"/>
                    </a:cubicBezTo>
                    <a:lnTo>
                      <a:pt x="10754" y="0"/>
                    </a:lnTo>
                    <a:cubicBezTo>
                      <a:pt x="10769" y="0"/>
                      <a:pt x="10784" y="-1"/>
                      <a:pt x="10800" y="-1"/>
                    </a:cubicBezTo>
                    <a:cubicBezTo>
                      <a:pt x="15840" y="-1"/>
                      <a:pt x="20211" y="3487"/>
                      <a:pt x="21330" y="8402"/>
                    </a:cubicBezTo>
                    <a:lnTo>
                      <a:pt x="23963" y="7802"/>
                    </a:lnTo>
                    <a:lnTo>
                      <a:pt x="20976" y="12552"/>
                    </a:lnTo>
                    <a:lnTo>
                      <a:pt x="16226" y="9564"/>
                    </a:lnTo>
                    <a:lnTo>
                      <a:pt x="18858" y="8965"/>
                    </a:lnTo>
                    <a:close/>
                  </a:path>
                </a:pathLst>
              </a:custGeom>
              <a:solidFill>
                <a:srgbClr val="61C8CC"/>
              </a:solidFill>
              <a:ln w="38100" cmpd="sng">
                <a:solidFill>
                  <a:srgbClr val="61C8CC"/>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66"/>
                  </a:solidFill>
                  <a:ea typeface="ＭＳ Ｐゴシック" charset="0"/>
                  <a:cs typeface="ＭＳ Ｐゴシック" charset="0"/>
                </a:endParaRPr>
              </a:p>
            </p:txBody>
          </p:sp>
          <p:sp>
            <p:nvSpPr>
              <p:cNvPr id="13" name="AutoShape 11"/>
              <p:cNvSpPr>
                <a:spLocks noChangeArrowheads="1"/>
              </p:cNvSpPr>
              <p:nvPr/>
            </p:nvSpPr>
            <p:spPr bwMode="auto">
              <a:xfrm>
                <a:off x="3312" y="3264"/>
                <a:ext cx="672" cy="768"/>
              </a:xfrm>
              <a:custGeom>
                <a:avLst/>
                <a:gdLst>
                  <a:gd name="G0" fmla="+- 5741915 0 0"/>
                  <a:gd name="G1" fmla="+- 155522 0 0"/>
                  <a:gd name="G2" fmla="+- 5741915 0 155522"/>
                  <a:gd name="G3" fmla="+- 10800 0 0"/>
                  <a:gd name="G4" fmla="+- 0 0 5741915"/>
                  <a:gd name="T0" fmla="*/ 360 256 1"/>
                  <a:gd name="T1" fmla="*/ 0 256 1"/>
                  <a:gd name="G5" fmla="+- G2 T0 T1"/>
                  <a:gd name="G6" fmla="?: G2 G2 G5"/>
                  <a:gd name="G7" fmla="+- 0 0 G6"/>
                  <a:gd name="G8" fmla="+- 7712 0 0"/>
                  <a:gd name="G9" fmla="+- 0 0 155522"/>
                  <a:gd name="G10" fmla="+- 7712 0 2700"/>
                  <a:gd name="G11" fmla="cos G10 5741915"/>
                  <a:gd name="G12" fmla="sin G10 5741915"/>
                  <a:gd name="G13" fmla="cos 13500 5741915"/>
                  <a:gd name="G14" fmla="sin 13500 5741915"/>
                  <a:gd name="G15" fmla="+- G11 10800 0"/>
                  <a:gd name="G16" fmla="+- G12 10800 0"/>
                  <a:gd name="G17" fmla="+- G13 10800 0"/>
                  <a:gd name="G18" fmla="+- G14 10800 0"/>
                  <a:gd name="G19" fmla="*/ 7712 1 2"/>
                  <a:gd name="G20" fmla="+- G19 5400 0"/>
                  <a:gd name="G21" fmla="cos G20 5741915"/>
                  <a:gd name="G22" fmla="sin G20 5741915"/>
                  <a:gd name="G23" fmla="+- G21 10800 0"/>
                  <a:gd name="G24" fmla="+- G12 G23 G22"/>
                  <a:gd name="G25" fmla="+- G22 G23 G11"/>
                  <a:gd name="G26" fmla="cos 10800 5741915"/>
                  <a:gd name="G27" fmla="sin 10800 5741915"/>
                  <a:gd name="G28" fmla="cos 7712 5741915"/>
                  <a:gd name="G29" fmla="sin 7712 5741915"/>
                  <a:gd name="G30" fmla="+- G26 10800 0"/>
                  <a:gd name="G31" fmla="+- G27 10800 0"/>
                  <a:gd name="G32" fmla="+- G28 10800 0"/>
                  <a:gd name="G33" fmla="+- G29 10800 0"/>
                  <a:gd name="G34" fmla="+- G19 5400 0"/>
                  <a:gd name="G35" fmla="cos G34 155522"/>
                  <a:gd name="G36" fmla="sin G34 155522"/>
                  <a:gd name="G37" fmla="+/ 155522 5741915 2"/>
                  <a:gd name="T2" fmla="*/ 180 256 1"/>
                  <a:gd name="T3" fmla="*/ 0 256 1"/>
                  <a:gd name="G38" fmla="+- G37 T2 T3"/>
                  <a:gd name="G39" fmla="?: G2 G37 G38"/>
                  <a:gd name="G40" fmla="cos 10800 G39"/>
                  <a:gd name="G41" fmla="sin 10800 G39"/>
                  <a:gd name="G42" fmla="cos 7712 G39"/>
                  <a:gd name="G43" fmla="sin 7712 G39"/>
                  <a:gd name="G44" fmla="+- G40 10800 0"/>
                  <a:gd name="G45" fmla="+- G41 10800 0"/>
                  <a:gd name="G46" fmla="+- G42 10800 0"/>
                  <a:gd name="G47" fmla="+- G43 10800 0"/>
                  <a:gd name="G48" fmla="+- G35 10800 0"/>
                  <a:gd name="G49" fmla="+- G36 10800 0"/>
                  <a:gd name="T4" fmla="*/ 18437 w 21600"/>
                  <a:gd name="T5" fmla="*/ 18435 h 21600"/>
                  <a:gd name="T6" fmla="*/ 20048 w 21600"/>
                  <a:gd name="T7" fmla="*/ 11183 h 21600"/>
                  <a:gd name="T8" fmla="*/ 16253 w 21600"/>
                  <a:gd name="T9" fmla="*/ 16252 h 21600"/>
                  <a:gd name="T10" fmla="*/ 11361 w 21600"/>
                  <a:gd name="T11" fmla="*/ 24288 h 21600"/>
                  <a:gd name="T12" fmla="*/ 6945 w 21600"/>
                  <a:gd name="T13" fmla="*/ 20224 h 21600"/>
                  <a:gd name="T14" fmla="*/ 11008 w 21600"/>
                  <a:gd name="T15" fmla="*/ 15807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120" y="18505"/>
                    </a:moveTo>
                    <a:cubicBezTo>
                      <a:pt x="15128" y="18338"/>
                      <a:pt x="18339" y="15127"/>
                      <a:pt x="18505" y="11119"/>
                    </a:cubicBezTo>
                    <a:lnTo>
                      <a:pt x="21590" y="11247"/>
                    </a:lnTo>
                    <a:cubicBezTo>
                      <a:pt x="21358" y="16859"/>
                      <a:pt x="16861" y="21356"/>
                      <a:pt x="11249" y="21590"/>
                    </a:cubicBezTo>
                    <a:lnTo>
                      <a:pt x="11361" y="24288"/>
                    </a:lnTo>
                    <a:lnTo>
                      <a:pt x="6945" y="20224"/>
                    </a:lnTo>
                    <a:lnTo>
                      <a:pt x="11008" y="15807"/>
                    </a:lnTo>
                    <a:lnTo>
                      <a:pt x="11120" y="18505"/>
                    </a:lnTo>
                    <a:close/>
                  </a:path>
                </a:pathLst>
              </a:custGeom>
              <a:solidFill>
                <a:srgbClr val="61C8CC"/>
              </a:solidFill>
              <a:ln w="38100" cmpd="sng">
                <a:solidFill>
                  <a:srgbClr val="61C8CC"/>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66"/>
                  </a:solidFill>
                  <a:ea typeface="ＭＳ Ｐゴシック" charset="0"/>
                  <a:cs typeface="ＭＳ Ｐゴシック" charset="0"/>
                </a:endParaRPr>
              </a:p>
            </p:txBody>
          </p:sp>
          <p:sp>
            <p:nvSpPr>
              <p:cNvPr id="14" name="AutoShape 12"/>
              <p:cNvSpPr>
                <a:spLocks noChangeArrowheads="1"/>
              </p:cNvSpPr>
              <p:nvPr/>
            </p:nvSpPr>
            <p:spPr bwMode="auto">
              <a:xfrm>
                <a:off x="1488" y="3408"/>
                <a:ext cx="1056" cy="624"/>
              </a:xfrm>
              <a:custGeom>
                <a:avLst/>
                <a:gdLst>
                  <a:gd name="G0" fmla="+- 11731191 0 0"/>
                  <a:gd name="G1" fmla="+- 5934959 0 0"/>
                  <a:gd name="G2" fmla="+- 11731191 0 5934959"/>
                  <a:gd name="G3" fmla="+- 10800 0 0"/>
                  <a:gd name="G4" fmla="+- 0 0 11731191"/>
                  <a:gd name="T0" fmla="*/ 360 256 1"/>
                  <a:gd name="T1" fmla="*/ 0 256 1"/>
                  <a:gd name="G5" fmla="+- G2 T0 T1"/>
                  <a:gd name="G6" fmla="?: G2 G2 G5"/>
                  <a:gd name="G7" fmla="+- 0 0 G6"/>
                  <a:gd name="G8" fmla="+- 7937 0 0"/>
                  <a:gd name="G9" fmla="+- 0 0 5934959"/>
                  <a:gd name="G10" fmla="+- 7937 0 2700"/>
                  <a:gd name="G11" fmla="cos G10 11731191"/>
                  <a:gd name="G12" fmla="sin G10 11731191"/>
                  <a:gd name="G13" fmla="cos 13500 11731191"/>
                  <a:gd name="G14" fmla="sin 13500 11731191"/>
                  <a:gd name="G15" fmla="+- G11 10800 0"/>
                  <a:gd name="G16" fmla="+- G12 10800 0"/>
                  <a:gd name="G17" fmla="+- G13 10800 0"/>
                  <a:gd name="G18" fmla="+- G14 10800 0"/>
                  <a:gd name="G19" fmla="*/ 7937 1 2"/>
                  <a:gd name="G20" fmla="+- G19 5400 0"/>
                  <a:gd name="G21" fmla="cos G20 11731191"/>
                  <a:gd name="G22" fmla="sin G20 11731191"/>
                  <a:gd name="G23" fmla="+- G21 10800 0"/>
                  <a:gd name="G24" fmla="+- G12 G23 G22"/>
                  <a:gd name="G25" fmla="+- G22 G23 G11"/>
                  <a:gd name="G26" fmla="cos 10800 11731191"/>
                  <a:gd name="G27" fmla="sin 10800 11731191"/>
                  <a:gd name="G28" fmla="cos 7937 11731191"/>
                  <a:gd name="G29" fmla="sin 7937 11731191"/>
                  <a:gd name="G30" fmla="+- G26 10800 0"/>
                  <a:gd name="G31" fmla="+- G27 10800 0"/>
                  <a:gd name="G32" fmla="+- G28 10800 0"/>
                  <a:gd name="G33" fmla="+- G29 10800 0"/>
                  <a:gd name="G34" fmla="+- G19 5400 0"/>
                  <a:gd name="G35" fmla="cos G34 5934959"/>
                  <a:gd name="G36" fmla="sin G34 5934959"/>
                  <a:gd name="G37" fmla="+/ 5934959 11731191 2"/>
                  <a:gd name="T2" fmla="*/ 180 256 1"/>
                  <a:gd name="T3" fmla="*/ 0 256 1"/>
                  <a:gd name="G38" fmla="+- G37 T2 T3"/>
                  <a:gd name="G39" fmla="?: G2 G37 G38"/>
                  <a:gd name="G40" fmla="cos 10800 G39"/>
                  <a:gd name="G41" fmla="sin 10800 G39"/>
                  <a:gd name="G42" fmla="cos 7937 G39"/>
                  <a:gd name="G43" fmla="sin 7937 G39"/>
                  <a:gd name="G44" fmla="+- G40 10800 0"/>
                  <a:gd name="G45" fmla="+- G41 10800 0"/>
                  <a:gd name="G46" fmla="+- G42 10800 0"/>
                  <a:gd name="G47" fmla="+- G43 10800 0"/>
                  <a:gd name="G48" fmla="+- G35 10800 0"/>
                  <a:gd name="G49" fmla="+- G36 10800 0"/>
                  <a:gd name="T4" fmla="*/ 3192 w 21600"/>
                  <a:gd name="T5" fmla="*/ 18465 h 21600"/>
                  <a:gd name="T6" fmla="*/ 10708 w 21600"/>
                  <a:gd name="T7" fmla="*/ 20168 h 21600"/>
                  <a:gd name="T8" fmla="*/ 5209 w 21600"/>
                  <a:gd name="T9" fmla="*/ 16433 h 21600"/>
                  <a:gd name="T10" fmla="*/ -2698 w 21600"/>
                  <a:gd name="T11" fmla="*/ 11034 h 21600"/>
                  <a:gd name="T12" fmla="*/ 1361 w 21600"/>
                  <a:gd name="T13" fmla="*/ 6831 h 21600"/>
                  <a:gd name="T14" fmla="*/ 5563 w 21600"/>
                  <a:gd name="T15" fmla="*/ 10891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2864" y="10937"/>
                    </a:moveTo>
                    <a:cubicBezTo>
                      <a:pt x="2938" y="15236"/>
                      <a:pt x="6423" y="18694"/>
                      <a:pt x="10722" y="18736"/>
                    </a:cubicBezTo>
                    <a:lnTo>
                      <a:pt x="10694" y="21599"/>
                    </a:lnTo>
                    <a:cubicBezTo>
                      <a:pt x="4844" y="21542"/>
                      <a:pt x="103" y="16837"/>
                      <a:pt x="1" y="10987"/>
                    </a:cubicBezTo>
                    <a:lnTo>
                      <a:pt x="-2698" y="11034"/>
                    </a:lnTo>
                    <a:lnTo>
                      <a:pt x="1361" y="6831"/>
                    </a:lnTo>
                    <a:lnTo>
                      <a:pt x="5563" y="10891"/>
                    </a:lnTo>
                    <a:lnTo>
                      <a:pt x="2864" y="10937"/>
                    </a:lnTo>
                    <a:close/>
                  </a:path>
                </a:pathLst>
              </a:custGeom>
              <a:solidFill>
                <a:srgbClr val="61C8CC"/>
              </a:solidFill>
              <a:ln w="38100" cmpd="sng">
                <a:solidFill>
                  <a:srgbClr val="61C8CC"/>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66"/>
                  </a:solidFill>
                  <a:ea typeface="ＭＳ Ｐゴシック" charset="0"/>
                  <a:cs typeface="ＭＳ Ｐゴシック" charset="0"/>
                </a:endParaRPr>
              </a:p>
            </p:txBody>
          </p:sp>
        </p:grpSp>
        <p:sp>
          <p:nvSpPr>
            <p:cNvPr id="11" name="AutoShape 13"/>
            <p:cNvSpPr>
              <a:spLocks noChangeArrowheads="1"/>
            </p:cNvSpPr>
            <p:nvPr/>
          </p:nvSpPr>
          <p:spPr bwMode="auto">
            <a:xfrm>
              <a:off x="1392" y="2688"/>
              <a:ext cx="1056" cy="624"/>
            </a:xfrm>
            <a:custGeom>
              <a:avLst/>
              <a:gdLst>
                <a:gd name="G0" fmla="+- -6096119 0 0"/>
                <a:gd name="G1" fmla="+- -11505306 0 0"/>
                <a:gd name="G2" fmla="+- -6096119 0 -11505306"/>
                <a:gd name="G3" fmla="+- 10800 0 0"/>
                <a:gd name="G4" fmla="+- 0 0 -6096119"/>
                <a:gd name="T0" fmla="*/ 360 256 1"/>
                <a:gd name="T1" fmla="*/ 0 256 1"/>
                <a:gd name="G5" fmla="+- G2 T0 T1"/>
                <a:gd name="G6" fmla="?: G2 G2 G5"/>
                <a:gd name="G7" fmla="+- 0 0 G6"/>
                <a:gd name="G8" fmla="+- 7764 0 0"/>
                <a:gd name="G9" fmla="+- 0 0 -11505306"/>
                <a:gd name="G10" fmla="+- 7764 0 2700"/>
                <a:gd name="G11" fmla="cos G10 -6096119"/>
                <a:gd name="G12" fmla="sin G10 -6096119"/>
                <a:gd name="G13" fmla="cos 13500 -6096119"/>
                <a:gd name="G14" fmla="sin 13500 -6096119"/>
                <a:gd name="G15" fmla="+- G11 10800 0"/>
                <a:gd name="G16" fmla="+- G12 10800 0"/>
                <a:gd name="G17" fmla="+- G13 10800 0"/>
                <a:gd name="G18" fmla="+- G14 10800 0"/>
                <a:gd name="G19" fmla="*/ 7764 1 2"/>
                <a:gd name="G20" fmla="+- G19 5400 0"/>
                <a:gd name="G21" fmla="cos G20 -6096119"/>
                <a:gd name="G22" fmla="sin G20 -6096119"/>
                <a:gd name="G23" fmla="+- G21 10800 0"/>
                <a:gd name="G24" fmla="+- G12 G23 G22"/>
                <a:gd name="G25" fmla="+- G22 G23 G11"/>
                <a:gd name="G26" fmla="cos 10800 -6096119"/>
                <a:gd name="G27" fmla="sin 10800 -6096119"/>
                <a:gd name="G28" fmla="cos 7764 -6096119"/>
                <a:gd name="G29" fmla="sin 7764 -6096119"/>
                <a:gd name="G30" fmla="+- G26 10800 0"/>
                <a:gd name="G31" fmla="+- G27 10800 0"/>
                <a:gd name="G32" fmla="+- G28 10800 0"/>
                <a:gd name="G33" fmla="+- G29 10800 0"/>
                <a:gd name="G34" fmla="+- G19 5400 0"/>
                <a:gd name="G35" fmla="cos G34 -11505306"/>
                <a:gd name="G36" fmla="sin G34 -11505306"/>
                <a:gd name="G37" fmla="+/ -11505306 -6096119 2"/>
                <a:gd name="T2" fmla="*/ 180 256 1"/>
                <a:gd name="T3" fmla="*/ 0 256 1"/>
                <a:gd name="G38" fmla="+- G37 T2 T3"/>
                <a:gd name="G39" fmla="?: G2 G37 G38"/>
                <a:gd name="G40" fmla="cos 10800 G39"/>
                <a:gd name="G41" fmla="sin 10800 G39"/>
                <a:gd name="G42" fmla="cos 7764 G39"/>
                <a:gd name="G43" fmla="sin 7764 G39"/>
                <a:gd name="G44" fmla="+- G40 10800 0"/>
                <a:gd name="G45" fmla="+- G41 10800 0"/>
                <a:gd name="G46" fmla="+- G42 10800 0"/>
                <a:gd name="G47" fmla="+- G43 10800 0"/>
                <a:gd name="G48" fmla="+- G35 10800 0"/>
                <a:gd name="G49" fmla="+- G36 10800 0"/>
                <a:gd name="T4" fmla="*/ 3258 w 21600"/>
                <a:gd name="T5" fmla="*/ 3068 h 21600"/>
                <a:gd name="T6" fmla="*/ 1545 w 21600"/>
                <a:gd name="T7" fmla="*/ 10080 h 21600"/>
                <a:gd name="T8" fmla="*/ 5378 w 21600"/>
                <a:gd name="T9" fmla="*/ 5242 h 21600"/>
                <a:gd name="T10" fmla="*/ 10088 w 21600"/>
                <a:gd name="T11" fmla="*/ -2682 h 21600"/>
                <a:gd name="T12" fmla="*/ 14524 w 21600"/>
                <a:gd name="T13" fmla="*/ 1308 h 21600"/>
                <a:gd name="T14" fmla="*/ 10533 w 21600"/>
                <a:gd name="T15" fmla="*/ 5743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0391" y="3046"/>
                  </a:moveTo>
                  <a:cubicBezTo>
                    <a:pt x="6498" y="3252"/>
                    <a:pt x="3361" y="6312"/>
                    <a:pt x="3059" y="10198"/>
                  </a:cubicBezTo>
                  <a:lnTo>
                    <a:pt x="32" y="9963"/>
                  </a:lnTo>
                  <a:cubicBezTo>
                    <a:pt x="452" y="4557"/>
                    <a:pt x="4816" y="300"/>
                    <a:pt x="10231" y="14"/>
                  </a:cubicBezTo>
                  <a:lnTo>
                    <a:pt x="10088" y="-2682"/>
                  </a:lnTo>
                  <a:lnTo>
                    <a:pt x="14524" y="1308"/>
                  </a:lnTo>
                  <a:lnTo>
                    <a:pt x="10533" y="5743"/>
                  </a:lnTo>
                  <a:lnTo>
                    <a:pt x="10391" y="3046"/>
                  </a:lnTo>
                  <a:close/>
                </a:path>
              </a:pathLst>
            </a:custGeom>
            <a:solidFill>
              <a:srgbClr val="61C8CC"/>
            </a:solidFill>
            <a:ln w="38100" cmpd="sng">
              <a:solidFill>
                <a:srgbClr val="61C8CC"/>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66"/>
                </a:solidFill>
                <a:ea typeface="ＭＳ Ｐゴシック" charset="0"/>
                <a:cs typeface="ＭＳ Ｐゴシック" charset="0"/>
              </a:endParaRPr>
            </a:p>
          </p:txBody>
        </p:sp>
      </p:grpSp>
    </p:spTree>
    <p:extLst>
      <p:ext uri="{BB962C8B-B14F-4D97-AF65-F5344CB8AC3E}">
        <p14:creationId xmlns:p14="http://schemas.microsoft.com/office/powerpoint/2010/main" val="1959364980"/>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1026"/>
          <p:cNvSpPr>
            <a:spLocks noGrp="1" noChangeArrowheads="1"/>
          </p:cNvSpPr>
          <p:nvPr>
            <p:ph type="title"/>
          </p:nvPr>
        </p:nvSpPr>
        <p:spPr>
          <a:xfrm>
            <a:off x="1992313" y="476250"/>
            <a:ext cx="7543800" cy="1295400"/>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a:defRPr/>
            </a:pPr>
            <a:r>
              <a:rPr lang="en-GB"/>
              <a:t>Thesis Big Ideas</a:t>
            </a:r>
            <a:endParaRPr lang="en-GB">
              <a:cs typeface="+mj-cs"/>
            </a:endParaRPr>
          </a:p>
        </p:txBody>
      </p:sp>
      <p:sp>
        <p:nvSpPr>
          <p:cNvPr id="80899" name="Rectangle 1027"/>
          <p:cNvSpPr>
            <a:spLocks noGrp="1" noChangeArrowheads="1"/>
          </p:cNvSpPr>
          <p:nvPr>
            <p:ph type="body" idx="1"/>
          </p:nvPr>
        </p:nvSpPr>
        <p:spPr>
          <a:xfrm>
            <a:off x="1559496" y="1771650"/>
            <a:ext cx="9432602" cy="3529012"/>
          </a:xfrm>
        </p:spPr>
        <p:txBody>
          <a:bodyPr/>
          <a:lstStyle/>
          <a:p>
            <a:pPr marL="0" indent="0">
              <a:buNone/>
              <a:defRPr/>
            </a:pPr>
            <a:r>
              <a:rPr lang="en-GB">
                <a:cs typeface="+mn-cs"/>
              </a:rPr>
              <a:t>Critical Judgment</a:t>
            </a:r>
          </a:p>
          <a:p>
            <a:pPr marL="0" indent="0">
              <a:buNone/>
              <a:defRPr/>
            </a:pPr>
            <a:endParaRPr lang="en-GB" sz="1100"/>
          </a:p>
          <a:p>
            <a:pPr>
              <a:defRPr/>
            </a:pPr>
            <a:r>
              <a:rPr lang="en-GB">
                <a:cs typeface="+mn-cs"/>
              </a:rPr>
              <a:t>Refer to the key papers</a:t>
            </a:r>
          </a:p>
          <a:p>
            <a:pPr>
              <a:defRPr/>
            </a:pPr>
            <a:endParaRPr lang="en-GB" sz="900"/>
          </a:p>
          <a:p>
            <a:pPr>
              <a:defRPr/>
            </a:pPr>
            <a:r>
              <a:rPr lang="en-GB">
                <a:cs typeface="+mn-cs"/>
              </a:rPr>
              <a:t>Demonstrate critical engagement</a:t>
            </a:r>
          </a:p>
          <a:p>
            <a:pPr lvl="1">
              <a:defRPr/>
            </a:pPr>
            <a:r>
              <a:rPr lang="en-GB">
                <a:cs typeface="+mn-cs"/>
              </a:rPr>
              <a:t>Why did you use this method / approach ?</a:t>
            </a:r>
          </a:p>
          <a:p>
            <a:pPr lvl="1">
              <a:defRPr/>
            </a:pPr>
            <a:r>
              <a:rPr lang="en-GB">
                <a:cs typeface="+mn-cs"/>
              </a:rPr>
              <a:t>Is your interpretation the only possible explanation ?</a:t>
            </a:r>
          </a:p>
          <a:p>
            <a:pPr lvl="1">
              <a:defRPr/>
            </a:pPr>
            <a:r>
              <a:rPr lang="en-GB">
                <a:cs typeface="+mn-cs"/>
              </a:rPr>
              <a:t>What are the implications of your work ?</a:t>
            </a:r>
          </a:p>
        </p:txBody>
      </p:sp>
    </p:spTree>
    <p:extLst>
      <p:ext uri="{BB962C8B-B14F-4D97-AF65-F5344CB8AC3E}">
        <p14:creationId xmlns:p14="http://schemas.microsoft.com/office/powerpoint/2010/main" val="1590329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vert="horz" wrap="square" lIns="92075" tIns="46038" rIns="92075" bIns="46038" numCol="1" anchor="ctr" anchorCtr="0" compatLnSpc="1">
            <a:prstTxWarp prst="textNoShape">
              <a:avLst/>
            </a:prstTxWarp>
          </a:bodyPr>
          <a:lstStyle/>
          <a:p>
            <a:pPr eaLnBrk="1" hangingPunct="1">
              <a:defRPr/>
            </a:pPr>
            <a:r>
              <a:rPr lang="en-US">
                <a:cs typeface="+mj-cs"/>
              </a:rPr>
              <a:t>Thesis Survival - </a:t>
            </a:r>
            <a:r>
              <a:rPr lang="en-US" err="1">
                <a:cs typeface="+mj-cs"/>
              </a:rPr>
              <a:t>Organisation</a:t>
            </a:r>
            <a:endParaRPr lang="en-US">
              <a:cs typeface="+mj-cs"/>
            </a:endParaRPr>
          </a:p>
        </p:txBody>
      </p:sp>
      <p:sp>
        <p:nvSpPr>
          <p:cNvPr id="22531" name="Rectangle 3"/>
          <p:cNvSpPr>
            <a:spLocks noGrp="1" noChangeArrowheads="1"/>
          </p:cNvSpPr>
          <p:nvPr>
            <p:ph type="body" idx="1"/>
          </p:nvPr>
        </p:nvSpPr>
        <p:spPr/>
        <p:txBody>
          <a:bodyPr vert="horz" wrap="square" lIns="92075" tIns="46038" rIns="92075" bIns="46038" numCol="1" anchor="t" anchorCtr="0" compatLnSpc="1">
            <a:prstTxWarp prst="textNoShape">
              <a:avLst/>
            </a:prstTxWarp>
          </a:bodyPr>
          <a:lstStyle/>
          <a:p>
            <a:pPr eaLnBrk="1" hangingPunct="1"/>
            <a:r>
              <a:rPr lang="en-US" altLang="x-none" sz="2800"/>
              <a:t>Develop a logical filing system -</a:t>
            </a:r>
          </a:p>
          <a:p>
            <a:pPr lvl="1" eaLnBrk="1" hangingPunct="1">
              <a:buFont typeface="Wingdings" charset="2"/>
              <a:buNone/>
            </a:pPr>
            <a:r>
              <a:rPr lang="en-US" altLang="x-none"/>
              <a:t>			computer based and physical</a:t>
            </a:r>
          </a:p>
          <a:p>
            <a:pPr eaLnBrk="1" hangingPunct="1"/>
            <a:r>
              <a:rPr lang="en-US" altLang="x-none" sz="2800"/>
              <a:t>BACK UP EVERYDAY</a:t>
            </a:r>
          </a:p>
          <a:p>
            <a:pPr eaLnBrk="1" hangingPunct="1"/>
            <a:r>
              <a:rPr lang="en-US" altLang="x-none" sz="2800"/>
              <a:t>Copy your lab book or any key information</a:t>
            </a:r>
          </a:p>
          <a:p>
            <a:pPr eaLnBrk="1" hangingPunct="1"/>
            <a:r>
              <a:rPr lang="en-US" altLang="x-none" sz="2800"/>
              <a:t>Refer back to your plan frequently</a:t>
            </a:r>
          </a:p>
          <a:p>
            <a:pPr eaLnBrk="1" hangingPunct="1"/>
            <a:r>
              <a:rPr lang="en-US" altLang="x-none" sz="2800"/>
              <a:t>Check University regulations</a:t>
            </a:r>
          </a:p>
          <a:p>
            <a:pPr eaLnBrk="1" hangingPunct="1"/>
            <a:endParaRPr lang="en-US" altLang="x-none" sz="2800"/>
          </a:p>
          <a:p>
            <a:pPr eaLnBrk="1" hangingPunct="1"/>
            <a:r>
              <a:rPr lang="en-US" altLang="x-none" sz="2800" b="1"/>
              <a:t>SMART</a:t>
            </a:r>
            <a:r>
              <a:rPr lang="en-US" altLang="x-none" sz="2800"/>
              <a:t> Objectives…</a:t>
            </a:r>
          </a:p>
        </p:txBody>
      </p:sp>
    </p:spTree>
    <p:extLst>
      <p:ext uri="{BB962C8B-B14F-4D97-AF65-F5344CB8AC3E}">
        <p14:creationId xmlns:p14="http://schemas.microsoft.com/office/powerpoint/2010/main" val="81327542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group_tasks_funding landscape_SS" id="{3DDB98BA-7631-ED44-A7AF-F3691176C6B8}" vid="{F59C7345-EE31-F44E-91FC-2721331387F8}"/>
    </a:ext>
  </a:ext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oup_tasks_funding landscape_SS" id="{3DDB98BA-7631-ED44-A7AF-F3691176C6B8}" vid="{2FEF1E9D-31F7-4E4D-AF6A-DF916DD4716F}"/>
    </a:ext>
  </a:extLst>
</a:theme>
</file>

<file path=ppt/theme/theme3.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group_tasks_funding landscape_SS" id="{3DDB98BA-7631-ED44-A7AF-F3691176C6B8}" vid="{3E29272B-B98D-974F-9DBE-CB88E44FC74D}"/>
    </a:ext>
  </a:extLst>
</a:theme>
</file>

<file path=ppt/theme/theme4.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group_tasks_funding landscape_SS" id="{3DDB98BA-7631-ED44-A7AF-F3691176C6B8}" vid="{54B348FE-AB88-1B4B-B567-F8302EE9FCE0}"/>
    </a:ext>
  </a:ext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elf_Registration_Enabled xmlns="1b0867aa-8de8-41f2-87a1-9b8d4a0fd8fd" xsi:nil="true"/>
    <Distribution_Groups xmlns="1b0867aa-8de8-41f2-87a1-9b8d4a0fd8fd" xsi:nil="true"/>
    <LMS_Mappings xmlns="1b0867aa-8de8-41f2-87a1-9b8d4a0fd8fd" xsi:nil="true"/>
    <Is_Collaboration_Space_Locked xmlns="1b0867aa-8de8-41f2-87a1-9b8d4a0fd8fd" xsi:nil="true"/>
    <Member_Groups xmlns="1b0867aa-8de8-41f2-87a1-9b8d4a0fd8fd">
      <UserInfo>
        <DisplayName/>
        <AccountId xsi:nil="true"/>
        <AccountType/>
      </UserInfo>
    </Member_Groups>
    <CultureName xmlns="1b0867aa-8de8-41f2-87a1-9b8d4a0fd8fd" xsi:nil="true"/>
    <Leaders xmlns="1b0867aa-8de8-41f2-87a1-9b8d4a0fd8fd">
      <UserInfo>
        <DisplayName/>
        <AccountId xsi:nil="true"/>
        <AccountType/>
      </UserInfo>
    </Leaders>
    <Invited_Leaders xmlns="1b0867aa-8de8-41f2-87a1-9b8d4a0fd8fd" xsi:nil="true"/>
    <DefaultSectionNames xmlns="1b0867aa-8de8-41f2-87a1-9b8d4a0fd8fd" xsi:nil="true"/>
    <Invited_Members xmlns="1b0867aa-8de8-41f2-87a1-9b8d4a0fd8fd" xsi:nil="true"/>
    <Templates xmlns="1b0867aa-8de8-41f2-87a1-9b8d4a0fd8fd" xsi:nil="true"/>
    <Members xmlns="1b0867aa-8de8-41f2-87a1-9b8d4a0fd8fd">
      <UserInfo>
        <DisplayName/>
        <AccountId xsi:nil="true"/>
        <AccountType/>
      </UserInfo>
    </Members>
    <Has_Leaders_Only_SectionGroup xmlns="1b0867aa-8de8-41f2-87a1-9b8d4a0fd8fd" xsi:nil="true"/>
    <TeamsChannelId xmlns="1b0867aa-8de8-41f2-87a1-9b8d4a0fd8fd" xsi:nil="true"/>
    <Math_Settings xmlns="1b0867aa-8de8-41f2-87a1-9b8d4a0fd8fd" xsi:nil="true"/>
    <Owner xmlns="1b0867aa-8de8-41f2-87a1-9b8d4a0fd8fd">
      <UserInfo>
        <DisplayName/>
        <AccountId xsi:nil="true"/>
        <AccountType/>
      </UserInfo>
    </Owner>
    <IsNotebookLocked xmlns="1b0867aa-8de8-41f2-87a1-9b8d4a0fd8fd" xsi:nil="true"/>
    <NotebookType xmlns="1b0867aa-8de8-41f2-87a1-9b8d4a0fd8fd" xsi:nil="true"/>
    <FolderType xmlns="1b0867aa-8de8-41f2-87a1-9b8d4a0fd8fd" xsi:nil="true"/>
    <AppVersion xmlns="1b0867aa-8de8-41f2-87a1-9b8d4a0fd8f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B6BC98F82E1D946BFFC93769D3C9637" ma:contentTypeVersion="27" ma:contentTypeDescription="Create a new document." ma:contentTypeScope="" ma:versionID="ea9f1b3fb7fc2ad56b34613465cf3f10">
  <xsd:schema xmlns:xsd="http://www.w3.org/2001/XMLSchema" xmlns:xs="http://www.w3.org/2001/XMLSchema" xmlns:p="http://schemas.microsoft.com/office/2006/metadata/properties" xmlns:ns2="1b0867aa-8de8-41f2-87a1-9b8d4a0fd8fd" targetNamespace="http://schemas.microsoft.com/office/2006/metadata/properties" ma:root="true" ma:fieldsID="ac8c1e538bb4659114e353f30a981bfc" ns2:_="">
    <xsd:import namespace="1b0867aa-8de8-41f2-87a1-9b8d4a0fd8fd"/>
    <xsd:element name="properties">
      <xsd:complexType>
        <xsd:sequence>
          <xsd:element name="documentManagement">
            <xsd:complexType>
              <xsd:all>
                <xsd:element ref="ns2:NotebookType" minOccurs="0"/>
                <xsd:element ref="ns2:FolderType" minOccurs="0"/>
                <xsd:element ref="ns2:CultureName" minOccurs="0"/>
                <xsd:element ref="ns2:AppVersion" minOccurs="0"/>
                <xsd:element ref="ns2:TeamsChannelId" minOccurs="0"/>
                <xsd:element ref="ns2:Owner" minOccurs="0"/>
                <xsd:element ref="ns2:Math_Settings" minOccurs="0"/>
                <xsd:element ref="ns2:DefaultSectionNames" minOccurs="0"/>
                <xsd:element ref="ns2:Templates" minOccurs="0"/>
                <xsd:element ref="ns2:Leaders" minOccurs="0"/>
                <xsd:element ref="ns2:Members" minOccurs="0"/>
                <xsd:element ref="ns2:Member_Groups" minOccurs="0"/>
                <xsd:element ref="ns2:Distribution_Groups" minOccurs="0"/>
                <xsd:element ref="ns2:LMS_Mappings" minOccurs="0"/>
                <xsd:element ref="ns2:Invited_Leaders" minOccurs="0"/>
                <xsd:element ref="ns2:Invited_Members" minOccurs="0"/>
                <xsd:element ref="ns2:Self_Registration_Enabled" minOccurs="0"/>
                <xsd:element ref="ns2:Has_Leaders_Only_SectionGroup" minOccurs="0"/>
                <xsd:element ref="ns2:Is_Collaboration_Space_Locked" minOccurs="0"/>
                <xsd:element ref="ns2:IsNotebookLocked" minOccurs="0"/>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b0867aa-8de8-41f2-87a1-9b8d4a0fd8fd" elementFormDefault="qualified">
    <xsd:import namespace="http://schemas.microsoft.com/office/2006/documentManagement/types"/>
    <xsd:import namespace="http://schemas.microsoft.com/office/infopath/2007/PartnerControls"/>
    <xsd:element name="NotebookType" ma:index="8" nillable="true" ma:displayName="Notebook Type" ma:internalName="NotebookType">
      <xsd:simpleType>
        <xsd:restriction base="dms:Text"/>
      </xsd:simpleType>
    </xsd:element>
    <xsd:element name="FolderType" ma:index="9" nillable="true" ma:displayName="Folder Type" ma:internalName="FolderType">
      <xsd:simpleType>
        <xsd:restriction base="dms:Text"/>
      </xsd:simpleType>
    </xsd:element>
    <xsd:element name="CultureName" ma:index="10" nillable="true" ma:displayName="Culture Name" ma:internalName="CultureName">
      <xsd:simpleType>
        <xsd:restriction base="dms:Text"/>
      </xsd:simpleType>
    </xsd:element>
    <xsd:element name="AppVersion" ma:index="11" nillable="true" ma:displayName="App Version" ma:internalName="AppVersion">
      <xsd:simpleType>
        <xsd:restriction base="dms:Text"/>
      </xsd:simpleType>
    </xsd:element>
    <xsd:element name="TeamsChannelId" ma:index="12" nillable="true" ma:displayName="Teams Channel Id" ma:internalName="TeamsChannelId">
      <xsd:simpleType>
        <xsd:restriction base="dms:Text"/>
      </xsd:simpleType>
    </xsd:element>
    <xsd:element name="Owner" ma:index="13"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14" nillable="true" ma:displayName="Math Settings" ma:internalName="Math_Settings">
      <xsd:simpleType>
        <xsd:restriction base="dms:Text"/>
      </xsd:simpleType>
    </xsd:element>
    <xsd:element name="DefaultSectionNames" ma:index="15" nillable="true" ma:displayName="Default Section Names" ma:internalName="DefaultSectionNames">
      <xsd:simpleType>
        <xsd:restriction base="dms:Note">
          <xsd:maxLength value="255"/>
        </xsd:restriction>
      </xsd:simpleType>
    </xsd:element>
    <xsd:element name="Templates" ma:index="16" nillable="true" ma:displayName="Templates" ma:internalName="Templates">
      <xsd:simpleType>
        <xsd:restriction base="dms:Note">
          <xsd:maxLength value="255"/>
        </xsd:restriction>
      </xsd:simpleType>
    </xsd:element>
    <xsd:element name="Leaders" ma:index="17"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18"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19"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20" nillable="true" ma:displayName="Distribution Groups" ma:internalName="Distribution_Groups">
      <xsd:simpleType>
        <xsd:restriction base="dms:Note">
          <xsd:maxLength value="255"/>
        </xsd:restriction>
      </xsd:simpleType>
    </xsd:element>
    <xsd:element name="LMS_Mappings" ma:index="21" nillable="true" ma:displayName="LMS Mappings" ma:internalName="LMS_Mappings">
      <xsd:simpleType>
        <xsd:restriction base="dms:Note">
          <xsd:maxLength value="255"/>
        </xsd:restriction>
      </xsd:simpleType>
    </xsd:element>
    <xsd:element name="Invited_Leaders" ma:index="22" nillable="true" ma:displayName="Invited Leaders" ma:internalName="Invited_Leaders">
      <xsd:simpleType>
        <xsd:restriction base="dms:Note">
          <xsd:maxLength value="255"/>
        </xsd:restriction>
      </xsd:simpleType>
    </xsd:element>
    <xsd:element name="Invited_Members" ma:index="23" nillable="true" ma:displayName="Invited Members" ma:internalName="Invited_Members">
      <xsd:simpleType>
        <xsd:restriction base="dms:Note">
          <xsd:maxLength value="255"/>
        </xsd:restriction>
      </xsd:simpleType>
    </xsd:element>
    <xsd:element name="Self_Registration_Enabled" ma:index="24" nillable="true" ma:displayName="Self Registration Enabled" ma:internalName="Self_Registration_Enabled">
      <xsd:simpleType>
        <xsd:restriction base="dms:Boolean"/>
      </xsd:simpleType>
    </xsd:element>
    <xsd:element name="Has_Leaders_Only_SectionGroup" ma:index="25" nillable="true" ma:displayName="Has Leaders Only SectionGroup" ma:internalName="Has_Leaders_Only_SectionGroup">
      <xsd:simpleType>
        <xsd:restriction base="dms:Boolean"/>
      </xsd:simpleType>
    </xsd:element>
    <xsd:element name="Is_Collaboration_Space_Locked" ma:index="26" nillable="true" ma:displayName="Is Collaboration Space Locked" ma:internalName="Is_Collaboration_Space_Locked">
      <xsd:simpleType>
        <xsd:restriction base="dms:Boolean"/>
      </xsd:simpleType>
    </xsd:element>
    <xsd:element name="IsNotebookLocked" ma:index="27" nillable="true" ma:displayName="Is Notebook Locked" ma:internalName="IsNotebookLocked">
      <xsd:simpleType>
        <xsd:restriction base="dms:Boolean"/>
      </xsd:simpleType>
    </xsd:element>
    <xsd:element name="MediaServiceMetadata" ma:index="28" nillable="true" ma:displayName="MediaServiceMetadata" ma:hidden="true" ma:internalName="MediaServiceMetadata" ma:readOnly="true">
      <xsd:simpleType>
        <xsd:restriction base="dms:Note"/>
      </xsd:simpleType>
    </xsd:element>
    <xsd:element name="MediaServiceFastMetadata" ma:index="29" nillable="true" ma:displayName="MediaServiceFastMetadata" ma:hidden="true" ma:internalName="MediaServiceFastMetadata" ma:readOnly="true">
      <xsd:simpleType>
        <xsd:restriction base="dms:Note"/>
      </xsd:simpleType>
    </xsd:element>
    <xsd:element name="MediaServiceAutoKeyPoints" ma:index="30" nillable="true" ma:displayName="MediaServiceAutoKeyPoints" ma:hidden="true" ma:internalName="MediaServiceAutoKeyPoints" ma:readOnly="true">
      <xsd:simpleType>
        <xsd:restriction base="dms:Note"/>
      </xsd:simpleType>
    </xsd:element>
    <xsd:element name="MediaServiceKeyPoints" ma:index="31" nillable="true" ma:displayName="KeyPoints" ma:internalName="MediaServiceKeyPoints" ma:readOnly="true">
      <xsd:simpleType>
        <xsd:restriction base="dms:Note">
          <xsd:maxLength value="255"/>
        </xsd:restriction>
      </xsd:simpleType>
    </xsd:element>
    <xsd:element name="MediaServiceAutoTags" ma:index="32" nillable="true" ma:displayName="Tags" ma:internalName="MediaServiceAutoTags" ma:readOnly="true">
      <xsd:simpleType>
        <xsd:restriction base="dms:Text"/>
      </xsd:simpleType>
    </xsd:element>
    <xsd:element name="MediaServiceGenerationTime" ma:index="33" nillable="true" ma:displayName="MediaServiceGenerationTime" ma:hidden="true" ma:internalName="MediaServiceGenerationTime" ma:readOnly="true">
      <xsd:simpleType>
        <xsd:restriction base="dms:Text"/>
      </xsd:simpleType>
    </xsd:element>
    <xsd:element name="MediaServiceEventHashCode" ma:index="34"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2D1433-7525-4D8E-BD92-217AF980EF30}">
  <ds:schemaRefs>
    <ds:schemaRef ds:uri="http://schemas.microsoft.com/sharepoint/v3/contenttype/forms"/>
  </ds:schemaRefs>
</ds:datastoreItem>
</file>

<file path=customXml/itemProps2.xml><?xml version="1.0" encoding="utf-8"?>
<ds:datastoreItem xmlns:ds="http://schemas.openxmlformats.org/officeDocument/2006/customXml" ds:itemID="{05CFC2AF-73A3-41CE-9B52-11F2A4E30238}">
  <ds:schemaRefs>
    <ds:schemaRef ds:uri="1b0867aa-8de8-41f2-87a1-9b8d4a0fd8fd"/>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AAFF8EF3-D52C-4447-B6B3-E8D21B9A48ED}">
  <ds:schemaRefs>
    <ds:schemaRef ds:uri="1b0867aa-8de8-41f2-87a1-9b8d4a0fd8f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IAD</Template>
  <Application>Microsoft Office PowerPoint</Application>
  <PresentationFormat>Widescreen</PresentationFormat>
  <Slides>26</Slides>
  <Notes>12</Notes>
  <HiddenSlides>0</HiddenSlides>
  <ScaleCrop>false</ScaleCrop>
  <HeadingPairs>
    <vt:vector size="4" baseType="variant">
      <vt:variant>
        <vt:lpstr>Theme</vt:lpstr>
      </vt:variant>
      <vt:variant>
        <vt:i4>4</vt:i4>
      </vt:variant>
      <vt:variant>
        <vt:lpstr>Slide Titles</vt:lpstr>
      </vt:variant>
      <vt:variant>
        <vt:i4>26</vt:i4>
      </vt:variant>
    </vt:vector>
  </HeadingPairs>
  <TitlesOfParts>
    <vt:vector size="30" baseType="lpstr">
      <vt:lpstr>Default Design</vt:lpstr>
      <vt:lpstr>2_Custom Design</vt:lpstr>
      <vt:lpstr>Custom Design</vt:lpstr>
      <vt:lpstr>1_Custom Design</vt:lpstr>
      <vt:lpstr>The Insiders’ Guide to Thesis Writing</vt:lpstr>
      <vt:lpstr>All the links and a recording of this session will be posted on the blog soon</vt:lpstr>
      <vt:lpstr>The plan...</vt:lpstr>
      <vt:lpstr>Three big questions...</vt:lpstr>
      <vt:lpstr>Three big questions...</vt:lpstr>
      <vt:lpstr>GET STARTED </vt:lpstr>
      <vt:lpstr>Thesis Big Ideas</vt:lpstr>
      <vt:lpstr>Thesis Big Ideas</vt:lpstr>
      <vt:lpstr>Thesis Survival - Organisation</vt:lpstr>
      <vt:lpstr>SMART Objectives</vt:lpstr>
      <vt:lpstr>Supervisor management</vt:lpstr>
      <vt:lpstr>An examiner’s view of the positive…</vt:lpstr>
      <vt:lpstr>… and the negative</vt:lpstr>
      <vt:lpstr>PowerPoint Presentation</vt:lpstr>
      <vt:lpstr>Thoughts about ownership</vt:lpstr>
      <vt:lpstr>Now over to the real experts!</vt:lpstr>
      <vt:lpstr>PowerPoint Presentation</vt:lpstr>
      <vt:lpstr>How do I get started?</vt:lpstr>
      <vt:lpstr>What are your tips for staying organised?</vt:lpstr>
      <vt:lpstr>How do I format my thesis when it’s changing every day?</vt:lpstr>
      <vt:lpstr>What are the best ways to manage references before and as you write?</vt:lpstr>
      <vt:lpstr>How did you manage the relationship with your supervisor when you were writing?</vt:lpstr>
      <vt:lpstr>Have you any extra advice for international students? </vt:lpstr>
      <vt:lpstr>How do you submit your thesis? </vt:lpstr>
      <vt:lpstr>How do I create the best space and environment for writing?</vt:lpstr>
      <vt:lpstr>How do you stay motivated and cope on days when writing is hard?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Physics! </dc:title>
  <dc:creator>Sara Shinton</dc:creator>
  <cp:revision>1</cp:revision>
  <cp:lastPrinted>2017-04-26T15:23:12Z</cp:lastPrinted>
  <dcterms:created xsi:type="dcterms:W3CDTF">2019-10-22T16:17:58Z</dcterms:created>
  <dcterms:modified xsi:type="dcterms:W3CDTF">2020-04-15T07:59:21Z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0x0101005B6BC98F82E1D946BFFC93769D3C9637</vt:lpwstr>
  </property>
</Properties>
</file>